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67" r:id="rId3"/>
    <p:sldId id="347" r:id="rId4"/>
    <p:sldId id="280" r:id="rId5"/>
    <p:sldId id="257" r:id="rId6"/>
    <p:sldId id="270" r:id="rId7"/>
    <p:sldId id="258" r:id="rId8"/>
    <p:sldId id="271" r:id="rId9"/>
    <p:sldId id="272" r:id="rId10"/>
    <p:sldId id="274" r:id="rId11"/>
    <p:sldId id="259" r:id="rId12"/>
    <p:sldId id="339" r:id="rId13"/>
    <p:sldId id="260" r:id="rId14"/>
    <p:sldId id="273" r:id="rId15"/>
    <p:sldId id="348" r:id="rId16"/>
    <p:sldId id="262" r:id="rId17"/>
    <p:sldId id="268" r:id="rId18"/>
    <p:sldId id="263" r:id="rId19"/>
    <p:sldId id="341" r:id="rId20"/>
    <p:sldId id="276" r:id="rId21"/>
    <p:sldId id="340" r:id="rId22"/>
    <p:sldId id="265" r:id="rId23"/>
    <p:sldId id="281" r:id="rId24"/>
    <p:sldId id="338"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I"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78AA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95" autoAdjust="0"/>
  </p:normalViewPr>
  <p:slideViewPr>
    <p:cSldViewPr snapToGrid="0">
      <p:cViewPr>
        <p:scale>
          <a:sx n="64" d="100"/>
          <a:sy n="64" d="100"/>
        </p:scale>
        <p:origin x="-97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F5CF3-1244-46DA-9EA0-BB17FD3993A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tr-TR"/>
        </a:p>
      </dgm:t>
    </dgm:pt>
    <dgm:pt modelId="{2936EC92-31E9-48D0-ACD0-09FF9F0BA0C3}">
      <dgm:prSet custT="1"/>
      <dgm:spPr/>
      <dgm:t>
        <a:bodyPr/>
        <a:lstStyle/>
        <a:p>
          <a:pPr algn="l"/>
          <a:r>
            <a:rPr lang="tr-TR" sz="2800" b="0" dirty="0">
              <a:latin typeface="Arial" panose="020B0604020202020204" pitchFamily="34" charset="0"/>
              <a:cs typeface="Arial" panose="020B0604020202020204" pitchFamily="34" charset="0"/>
            </a:rPr>
            <a:t>İlgilerini belirleyebilmek </a:t>
          </a:r>
        </a:p>
      </dgm:t>
    </dgm:pt>
    <dgm:pt modelId="{8BD25669-AEC2-4A58-8592-0A8B7BFA2912}" type="parTrans" cxnId="{AB61FC31-1AFD-487A-A838-F6A8FA9C1DEF}">
      <dgm:prSet/>
      <dgm:spPr/>
      <dgm:t>
        <a:bodyPr/>
        <a:lstStyle/>
        <a:p>
          <a:endParaRPr lang="tr-TR"/>
        </a:p>
      </dgm:t>
    </dgm:pt>
    <dgm:pt modelId="{32265039-8E14-4C88-84D0-BD05A718E540}" type="sibTrans" cxnId="{AB61FC31-1AFD-487A-A838-F6A8FA9C1DEF}">
      <dgm:prSet/>
      <dgm:spPr/>
      <dgm:t>
        <a:bodyPr/>
        <a:lstStyle/>
        <a:p>
          <a:endParaRPr lang="tr-TR"/>
        </a:p>
      </dgm:t>
    </dgm:pt>
    <dgm:pt modelId="{66741F7E-FA94-40CF-915C-7815205AA02D}">
      <dgm:prSet custT="1"/>
      <dgm:spPr/>
      <dgm:t>
        <a:bodyPr/>
        <a:lstStyle/>
        <a:p>
          <a:pPr algn="l"/>
          <a:r>
            <a:rPr lang="tr-TR" sz="2800" b="0" dirty="0">
              <a:latin typeface="Arial" panose="020B0604020202020204" pitchFamily="34" charset="0"/>
              <a:cs typeface="Arial" panose="020B0604020202020204" pitchFamily="34" charset="0"/>
            </a:rPr>
            <a:t>Günlük program yapabilmek</a:t>
          </a:r>
        </a:p>
      </dgm:t>
    </dgm:pt>
    <dgm:pt modelId="{B6B04376-DAEC-4D0B-9F79-4672CF9789AD}" type="parTrans" cxnId="{20300926-2467-4172-83EE-6B93BFA78DFD}">
      <dgm:prSet/>
      <dgm:spPr/>
      <dgm:t>
        <a:bodyPr/>
        <a:lstStyle/>
        <a:p>
          <a:endParaRPr lang="tr-TR"/>
        </a:p>
      </dgm:t>
    </dgm:pt>
    <dgm:pt modelId="{8BD61F84-8C34-42F4-80B1-D7CE85B6A7B4}" type="sibTrans" cxnId="{20300926-2467-4172-83EE-6B93BFA78DFD}">
      <dgm:prSet/>
      <dgm:spPr/>
      <dgm:t>
        <a:bodyPr/>
        <a:lstStyle/>
        <a:p>
          <a:endParaRPr lang="tr-TR"/>
        </a:p>
      </dgm:t>
    </dgm:pt>
    <dgm:pt modelId="{BB37276A-B81B-4DE8-B49C-0F4BF51AF512}">
      <dgm:prSet custT="1"/>
      <dgm:spPr/>
      <dgm:t>
        <a:bodyPr/>
        <a:lstStyle/>
        <a:p>
          <a:pPr algn="l"/>
          <a:r>
            <a:rPr lang="tr-TR" sz="2800" b="0" dirty="0">
              <a:latin typeface="Arial" panose="020B0604020202020204" pitchFamily="34" charset="0"/>
              <a:cs typeface="Arial" panose="020B0604020202020204" pitchFamily="34" charset="0"/>
            </a:rPr>
            <a:t>Odasını derli-toplu bırakmak</a:t>
          </a:r>
        </a:p>
      </dgm:t>
    </dgm:pt>
    <dgm:pt modelId="{828AAA6A-7CC5-4931-BF85-8493E903121D}" type="parTrans" cxnId="{ECE043A8-D587-4B5D-B81C-0E164949B1B3}">
      <dgm:prSet/>
      <dgm:spPr/>
      <dgm:t>
        <a:bodyPr/>
        <a:lstStyle/>
        <a:p>
          <a:endParaRPr lang="tr-TR"/>
        </a:p>
      </dgm:t>
    </dgm:pt>
    <dgm:pt modelId="{849ADA3B-3387-45A2-AEF1-355F95225716}" type="sibTrans" cxnId="{ECE043A8-D587-4B5D-B81C-0E164949B1B3}">
      <dgm:prSet/>
      <dgm:spPr/>
      <dgm:t>
        <a:bodyPr/>
        <a:lstStyle/>
        <a:p>
          <a:endParaRPr lang="tr-TR"/>
        </a:p>
      </dgm:t>
    </dgm:pt>
    <dgm:pt modelId="{86AA7102-891F-42C1-AE9C-442A5D1B4531}">
      <dgm:prSet custT="1"/>
      <dgm:spPr/>
      <dgm:t>
        <a:bodyPr/>
        <a:lstStyle/>
        <a:p>
          <a:pPr algn="l"/>
          <a:r>
            <a:rPr lang="tr-TR" sz="2800" b="0" dirty="0">
              <a:latin typeface="Arial" panose="020B0604020202020204" pitchFamily="34" charset="0"/>
              <a:cs typeface="Arial" panose="020B0604020202020204" pitchFamily="34" charset="0"/>
            </a:rPr>
            <a:t>Eve yakın  olan marketten alışveriş yapmak</a:t>
          </a:r>
        </a:p>
      </dgm:t>
    </dgm:pt>
    <dgm:pt modelId="{53A7C574-9F97-4E30-A7B8-ACE7FC450943}" type="parTrans" cxnId="{A3D79AAD-515E-4188-A220-D4110A80564A}">
      <dgm:prSet/>
      <dgm:spPr/>
      <dgm:t>
        <a:bodyPr/>
        <a:lstStyle/>
        <a:p>
          <a:endParaRPr lang="tr-TR"/>
        </a:p>
      </dgm:t>
    </dgm:pt>
    <dgm:pt modelId="{169539AA-4F11-4927-AC45-D905D2BBEA32}" type="sibTrans" cxnId="{A3D79AAD-515E-4188-A220-D4110A80564A}">
      <dgm:prSet/>
      <dgm:spPr/>
      <dgm:t>
        <a:bodyPr/>
        <a:lstStyle/>
        <a:p>
          <a:endParaRPr lang="tr-TR"/>
        </a:p>
      </dgm:t>
    </dgm:pt>
    <dgm:pt modelId="{F51EEFDD-E62F-419E-9ABB-21899CBD41E6}">
      <dgm:prSet custT="1"/>
      <dgm:spPr/>
      <dgm:t>
        <a:bodyPr/>
        <a:lstStyle/>
        <a:p>
          <a:pPr algn="l"/>
          <a:r>
            <a:rPr lang="tr-TR" sz="2800" b="0" dirty="0">
              <a:latin typeface="Arial" panose="020B0604020202020204" pitchFamily="34" charset="0"/>
              <a:cs typeface="Arial" panose="020B0604020202020204" pitchFamily="34" charset="0"/>
            </a:rPr>
            <a:t>Evdeki evcil hayvanla ilgilenmek</a:t>
          </a:r>
        </a:p>
      </dgm:t>
    </dgm:pt>
    <dgm:pt modelId="{E7156B01-3D39-4CD4-8B7F-939F70F853C2}" type="parTrans" cxnId="{527B9441-D338-459F-8D90-C817CE6845E1}">
      <dgm:prSet/>
      <dgm:spPr/>
      <dgm:t>
        <a:bodyPr/>
        <a:lstStyle/>
        <a:p>
          <a:endParaRPr lang="tr-TR"/>
        </a:p>
      </dgm:t>
    </dgm:pt>
    <dgm:pt modelId="{B880124A-7A7F-41BF-869F-B5A075184163}" type="sibTrans" cxnId="{527B9441-D338-459F-8D90-C817CE6845E1}">
      <dgm:prSet/>
      <dgm:spPr/>
      <dgm:t>
        <a:bodyPr/>
        <a:lstStyle/>
        <a:p>
          <a:endParaRPr lang="tr-TR"/>
        </a:p>
      </dgm:t>
    </dgm:pt>
    <dgm:pt modelId="{B2F24058-D88A-48EA-A29E-A822D5CF50E4}">
      <dgm:prSet custT="1"/>
      <dgm:spPr/>
      <dgm:t>
        <a:bodyPr/>
        <a:lstStyle/>
        <a:p>
          <a:pPr algn="l"/>
          <a:r>
            <a:rPr lang="tr-TR" sz="2800" b="0" dirty="0">
              <a:latin typeface="Arial" panose="020B0604020202020204" pitchFamily="34" charset="0"/>
              <a:cs typeface="Arial" panose="020B0604020202020204" pitchFamily="34" charset="0"/>
            </a:rPr>
            <a:t>Küçük kardeşinin ödevlerine yardımcı olmak</a:t>
          </a:r>
        </a:p>
      </dgm:t>
    </dgm:pt>
    <dgm:pt modelId="{E83E1688-81FA-4422-B91B-4AFA889BD873}" type="sibTrans" cxnId="{4A6C1155-2B91-499C-B180-CFB7F2A2E646}">
      <dgm:prSet/>
      <dgm:spPr/>
      <dgm:t>
        <a:bodyPr/>
        <a:lstStyle/>
        <a:p>
          <a:endParaRPr lang="tr-TR"/>
        </a:p>
      </dgm:t>
    </dgm:pt>
    <dgm:pt modelId="{30390ACE-371F-43CB-93D1-F99D3B50608F}" type="parTrans" cxnId="{4A6C1155-2B91-499C-B180-CFB7F2A2E646}">
      <dgm:prSet/>
      <dgm:spPr/>
      <dgm:t>
        <a:bodyPr/>
        <a:lstStyle/>
        <a:p>
          <a:endParaRPr lang="tr-TR"/>
        </a:p>
      </dgm:t>
    </dgm:pt>
    <dgm:pt modelId="{CE75154A-710C-478C-BD26-B94D50989095}" type="pres">
      <dgm:prSet presAssocID="{3FDF5CF3-1244-46DA-9EA0-BB17FD3993AA}" presName="Name0" presStyleCnt="0">
        <dgm:presLayoutVars>
          <dgm:chMax val="7"/>
          <dgm:chPref val="7"/>
          <dgm:dir/>
        </dgm:presLayoutVars>
      </dgm:prSet>
      <dgm:spPr/>
      <dgm:t>
        <a:bodyPr/>
        <a:lstStyle/>
        <a:p>
          <a:endParaRPr lang="tr-TR"/>
        </a:p>
      </dgm:t>
    </dgm:pt>
    <dgm:pt modelId="{870A0F16-A38D-4F9D-995C-89AA1F0908C3}" type="pres">
      <dgm:prSet presAssocID="{3FDF5CF3-1244-46DA-9EA0-BB17FD3993AA}" presName="Name1" presStyleCnt="0"/>
      <dgm:spPr/>
    </dgm:pt>
    <dgm:pt modelId="{B7DA45B2-D650-4BCA-A5E6-0A04D396F77D}" type="pres">
      <dgm:prSet presAssocID="{3FDF5CF3-1244-46DA-9EA0-BB17FD3993AA}" presName="cycle" presStyleCnt="0"/>
      <dgm:spPr/>
    </dgm:pt>
    <dgm:pt modelId="{26EDDDDA-F4C7-46A0-9948-A9A89F03C5E7}" type="pres">
      <dgm:prSet presAssocID="{3FDF5CF3-1244-46DA-9EA0-BB17FD3993AA}" presName="srcNode" presStyleLbl="node1" presStyleIdx="0" presStyleCnt="6"/>
      <dgm:spPr/>
    </dgm:pt>
    <dgm:pt modelId="{617ECA8E-DECC-41AF-BE10-E52D28D9F76E}" type="pres">
      <dgm:prSet presAssocID="{3FDF5CF3-1244-46DA-9EA0-BB17FD3993AA}" presName="conn" presStyleLbl="parChTrans1D2" presStyleIdx="0" presStyleCnt="1"/>
      <dgm:spPr/>
      <dgm:t>
        <a:bodyPr/>
        <a:lstStyle/>
        <a:p>
          <a:endParaRPr lang="tr-TR"/>
        </a:p>
      </dgm:t>
    </dgm:pt>
    <dgm:pt modelId="{06D7BFD4-C6B0-4DA8-B5B9-1ED832E202CA}" type="pres">
      <dgm:prSet presAssocID="{3FDF5CF3-1244-46DA-9EA0-BB17FD3993AA}" presName="extraNode" presStyleLbl="node1" presStyleIdx="0" presStyleCnt="6"/>
      <dgm:spPr/>
    </dgm:pt>
    <dgm:pt modelId="{637E5B8C-FE0F-4F38-ABC6-11F4AF5E444F}" type="pres">
      <dgm:prSet presAssocID="{3FDF5CF3-1244-46DA-9EA0-BB17FD3993AA}" presName="dstNode" presStyleLbl="node1" presStyleIdx="0" presStyleCnt="6"/>
      <dgm:spPr/>
    </dgm:pt>
    <dgm:pt modelId="{4FC18EA2-BB75-4A7C-8F22-F60FE4AD0C33}" type="pres">
      <dgm:prSet presAssocID="{2936EC92-31E9-48D0-ACD0-09FF9F0BA0C3}" presName="text_1" presStyleLbl="node1" presStyleIdx="0" presStyleCnt="6">
        <dgm:presLayoutVars>
          <dgm:bulletEnabled val="1"/>
        </dgm:presLayoutVars>
      </dgm:prSet>
      <dgm:spPr/>
      <dgm:t>
        <a:bodyPr/>
        <a:lstStyle/>
        <a:p>
          <a:endParaRPr lang="tr-TR"/>
        </a:p>
      </dgm:t>
    </dgm:pt>
    <dgm:pt modelId="{33C5B0A7-74BF-47A7-A1E0-A56365F618BA}" type="pres">
      <dgm:prSet presAssocID="{2936EC92-31E9-48D0-ACD0-09FF9F0BA0C3}" presName="accent_1" presStyleCnt="0"/>
      <dgm:spPr/>
    </dgm:pt>
    <dgm:pt modelId="{3828768C-836F-42A7-A5DB-DDD6A526B4C5}" type="pres">
      <dgm:prSet presAssocID="{2936EC92-31E9-48D0-ACD0-09FF9F0BA0C3}" presName="accentRepeatNode" presStyleLbl="solidFgAcc1" presStyleIdx="0" presStyleCnt="6"/>
      <dgm:spPr/>
    </dgm:pt>
    <dgm:pt modelId="{FF2F10CE-A833-4155-9F69-BBFADE3AA32A}" type="pres">
      <dgm:prSet presAssocID="{66741F7E-FA94-40CF-915C-7815205AA02D}" presName="text_2" presStyleLbl="node1" presStyleIdx="1" presStyleCnt="6" custLinFactNeighborX="-554">
        <dgm:presLayoutVars>
          <dgm:bulletEnabled val="1"/>
        </dgm:presLayoutVars>
      </dgm:prSet>
      <dgm:spPr/>
      <dgm:t>
        <a:bodyPr/>
        <a:lstStyle/>
        <a:p>
          <a:endParaRPr lang="tr-TR"/>
        </a:p>
      </dgm:t>
    </dgm:pt>
    <dgm:pt modelId="{9A08A75A-172D-4118-A254-6E291D352745}" type="pres">
      <dgm:prSet presAssocID="{66741F7E-FA94-40CF-915C-7815205AA02D}" presName="accent_2" presStyleCnt="0"/>
      <dgm:spPr/>
    </dgm:pt>
    <dgm:pt modelId="{69156AC2-82A7-49C5-9419-73BA68C9CE88}" type="pres">
      <dgm:prSet presAssocID="{66741F7E-FA94-40CF-915C-7815205AA02D}" presName="accentRepeatNode" presStyleLbl="solidFgAcc1" presStyleIdx="1" presStyleCnt="6"/>
      <dgm:spPr/>
    </dgm:pt>
    <dgm:pt modelId="{D1B098C8-6748-4A47-9B8D-238D63AB5EFC}" type="pres">
      <dgm:prSet presAssocID="{BB37276A-B81B-4DE8-B49C-0F4BF51AF512}" presName="text_3" presStyleLbl="node1" presStyleIdx="2" presStyleCnt="6">
        <dgm:presLayoutVars>
          <dgm:bulletEnabled val="1"/>
        </dgm:presLayoutVars>
      </dgm:prSet>
      <dgm:spPr/>
      <dgm:t>
        <a:bodyPr/>
        <a:lstStyle/>
        <a:p>
          <a:endParaRPr lang="tr-TR"/>
        </a:p>
      </dgm:t>
    </dgm:pt>
    <dgm:pt modelId="{56FF253A-128D-4371-99D1-AD899CA695EA}" type="pres">
      <dgm:prSet presAssocID="{BB37276A-B81B-4DE8-B49C-0F4BF51AF512}" presName="accent_3" presStyleCnt="0"/>
      <dgm:spPr/>
    </dgm:pt>
    <dgm:pt modelId="{9AB3B5B1-B4DA-4F4B-8AF8-7F322DBFEACB}" type="pres">
      <dgm:prSet presAssocID="{BB37276A-B81B-4DE8-B49C-0F4BF51AF512}" presName="accentRepeatNode" presStyleLbl="solidFgAcc1" presStyleIdx="2" presStyleCnt="6" custLinFactNeighborX="1899" custLinFactNeighborY="14584"/>
      <dgm:spPr/>
    </dgm:pt>
    <dgm:pt modelId="{EBF40764-6158-44A5-8999-D38639B1E4A6}" type="pres">
      <dgm:prSet presAssocID="{86AA7102-891F-42C1-AE9C-442A5D1B4531}" presName="text_4" presStyleLbl="node1" presStyleIdx="3" presStyleCnt="6" custLinFactNeighborX="-472" custLinFactNeighborY="-385">
        <dgm:presLayoutVars>
          <dgm:bulletEnabled val="1"/>
        </dgm:presLayoutVars>
      </dgm:prSet>
      <dgm:spPr/>
      <dgm:t>
        <a:bodyPr/>
        <a:lstStyle/>
        <a:p>
          <a:endParaRPr lang="tr-TR"/>
        </a:p>
      </dgm:t>
    </dgm:pt>
    <dgm:pt modelId="{6E1BE7AE-F1B2-43D8-8D8F-9425DC183A19}" type="pres">
      <dgm:prSet presAssocID="{86AA7102-891F-42C1-AE9C-442A5D1B4531}" presName="accent_4" presStyleCnt="0"/>
      <dgm:spPr/>
    </dgm:pt>
    <dgm:pt modelId="{6A59DCBC-66E9-44C3-9BF8-03ED2B04ACDB}" type="pres">
      <dgm:prSet presAssocID="{86AA7102-891F-42C1-AE9C-442A5D1B4531}" presName="accentRepeatNode" presStyleLbl="solidFgAcc1" presStyleIdx="3" presStyleCnt="6"/>
      <dgm:spPr/>
    </dgm:pt>
    <dgm:pt modelId="{9AC90545-0CC5-4663-961F-302AD2865536}" type="pres">
      <dgm:prSet presAssocID="{F51EEFDD-E62F-419E-9ABB-21899CBD41E6}" presName="text_5" presStyleLbl="node1" presStyleIdx="4" presStyleCnt="6">
        <dgm:presLayoutVars>
          <dgm:bulletEnabled val="1"/>
        </dgm:presLayoutVars>
      </dgm:prSet>
      <dgm:spPr/>
      <dgm:t>
        <a:bodyPr/>
        <a:lstStyle/>
        <a:p>
          <a:endParaRPr lang="tr-TR"/>
        </a:p>
      </dgm:t>
    </dgm:pt>
    <dgm:pt modelId="{2A6135D4-A3AE-44F0-B364-91B110C08C3A}" type="pres">
      <dgm:prSet presAssocID="{F51EEFDD-E62F-419E-9ABB-21899CBD41E6}" presName="accent_5" presStyleCnt="0"/>
      <dgm:spPr/>
    </dgm:pt>
    <dgm:pt modelId="{448FD978-2161-474B-A737-A3C67C2A6040}" type="pres">
      <dgm:prSet presAssocID="{F51EEFDD-E62F-419E-9ABB-21899CBD41E6}" presName="accentRepeatNode" presStyleLbl="solidFgAcc1" presStyleIdx="4" presStyleCnt="6"/>
      <dgm:spPr/>
    </dgm:pt>
    <dgm:pt modelId="{8CE45079-3F82-4A3E-849A-25BD914F7743}" type="pres">
      <dgm:prSet presAssocID="{B2F24058-D88A-48EA-A29E-A822D5CF50E4}" presName="text_6" presStyleLbl="node1" presStyleIdx="5" presStyleCnt="6" custLinFactNeighborX="943" custLinFactNeighborY="8135">
        <dgm:presLayoutVars>
          <dgm:bulletEnabled val="1"/>
        </dgm:presLayoutVars>
      </dgm:prSet>
      <dgm:spPr/>
      <dgm:t>
        <a:bodyPr/>
        <a:lstStyle/>
        <a:p>
          <a:endParaRPr lang="tr-TR"/>
        </a:p>
      </dgm:t>
    </dgm:pt>
    <dgm:pt modelId="{7B2BBF9B-0436-4B70-BC33-5B5951308118}" type="pres">
      <dgm:prSet presAssocID="{B2F24058-D88A-48EA-A29E-A822D5CF50E4}" presName="accent_6" presStyleCnt="0"/>
      <dgm:spPr/>
    </dgm:pt>
    <dgm:pt modelId="{FAB50EDF-5306-455F-AFA9-E79B6A58C2A0}" type="pres">
      <dgm:prSet presAssocID="{B2F24058-D88A-48EA-A29E-A822D5CF50E4}" presName="accentRepeatNode" presStyleLbl="solidFgAcc1" presStyleIdx="5" presStyleCnt="6"/>
      <dgm:spPr/>
    </dgm:pt>
  </dgm:ptLst>
  <dgm:cxnLst>
    <dgm:cxn modelId="{01631223-6331-4F3F-AE4D-A1E509852258}" type="presOf" srcId="{B2F24058-D88A-48EA-A29E-A822D5CF50E4}" destId="{8CE45079-3F82-4A3E-849A-25BD914F7743}" srcOrd="0" destOrd="0" presId="urn:microsoft.com/office/officeart/2008/layout/VerticalCurvedList"/>
    <dgm:cxn modelId="{BDC6A8A7-8F58-46CA-8EA3-0D8BF7C8F689}" type="presOf" srcId="{3FDF5CF3-1244-46DA-9EA0-BB17FD3993AA}" destId="{CE75154A-710C-478C-BD26-B94D50989095}" srcOrd="0" destOrd="0" presId="urn:microsoft.com/office/officeart/2008/layout/VerticalCurvedList"/>
    <dgm:cxn modelId="{C23877A5-7BE0-4F48-9256-B02A92BD9559}" type="presOf" srcId="{2936EC92-31E9-48D0-ACD0-09FF9F0BA0C3}" destId="{4FC18EA2-BB75-4A7C-8F22-F60FE4AD0C33}" srcOrd="0" destOrd="0" presId="urn:microsoft.com/office/officeart/2008/layout/VerticalCurvedList"/>
    <dgm:cxn modelId="{4A6C1155-2B91-499C-B180-CFB7F2A2E646}" srcId="{3FDF5CF3-1244-46DA-9EA0-BB17FD3993AA}" destId="{B2F24058-D88A-48EA-A29E-A822D5CF50E4}" srcOrd="5" destOrd="0" parTransId="{30390ACE-371F-43CB-93D1-F99D3B50608F}" sibTransId="{E83E1688-81FA-4422-B91B-4AFA889BD873}"/>
    <dgm:cxn modelId="{A3D79AAD-515E-4188-A220-D4110A80564A}" srcId="{3FDF5CF3-1244-46DA-9EA0-BB17FD3993AA}" destId="{86AA7102-891F-42C1-AE9C-442A5D1B4531}" srcOrd="3" destOrd="0" parTransId="{53A7C574-9F97-4E30-A7B8-ACE7FC450943}" sibTransId="{169539AA-4F11-4927-AC45-D905D2BBEA32}"/>
    <dgm:cxn modelId="{C70667A5-E4BD-40ED-9932-E39915949848}" type="presOf" srcId="{F51EEFDD-E62F-419E-9ABB-21899CBD41E6}" destId="{9AC90545-0CC5-4663-961F-302AD2865536}" srcOrd="0" destOrd="0" presId="urn:microsoft.com/office/officeart/2008/layout/VerticalCurvedList"/>
    <dgm:cxn modelId="{AB61FC31-1AFD-487A-A838-F6A8FA9C1DEF}" srcId="{3FDF5CF3-1244-46DA-9EA0-BB17FD3993AA}" destId="{2936EC92-31E9-48D0-ACD0-09FF9F0BA0C3}" srcOrd="0" destOrd="0" parTransId="{8BD25669-AEC2-4A58-8592-0A8B7BFA2912}" sibTransId="{32265039-8E14-4C88-84D0-BD05A718E540}"/>
    <dgm:cxn modelId="{08205990-261F-4C95-9AA6-E8623483ECBA}" type="presOf" srcId="{32265039-8E14-4C88-84D0-BD05A718E540}" destId="{617ECA8E-DECC-41AF-BE10-E52D28D9F76E}" srcOrd="0" destOrd="0" presId="urn:microsoft.com/office/officeart/2008/layout/VerticalCurvedList"/>
    <dgm:cxn modelId="{ECE043A8-D587-4B5D-B81C-0E164949B1B3}" srcId="{3FDF5CF3-1244-46DA-9EA0-BB17FD3993AA}" destId="{BB37276A-B81B-4DE8-B49C-0F4BF51AF512}" srcOrd="2" destOrd="0" parTransId="{828AAA6A-7CC5-4931-BF85-8493E903121D}" sibTransId="{849ADA3B-3387-45A2-AEF1-355F95225716}"/>
    <dgm:cxn modelId="{527B9441-D338-459F-8D90-C817CE6845E1}" srcId="{3FDF5CF3-1244-46DA-9EA0-BB17FD3993AA}" destId="{F51EEFDD-E62F-419E-9ABB-21899CBD41E6}" srcOrd="4" destOrd="0" parTransId="{E7156B01-3D39-4CD4-8B7F-939F70F853C2}" sibTransId="{B880124A-7A7F-41BF-869F-B5A075184163}"/>
    <dgm:cxn modelId="{AECD6F0E-F948-49CB-9176-7E0F4CFE2D2D}" type="presOf" srcId="{86AA7102-891F-42C1-AE9C-442A5D1B4531}" destId="{EBF40764-6158-44A5-8999-D38639B1E4A6}" srcOrd="0" destOrd="0" presId="urn:microsoft.com/office/officeart/2008/layout/VerticalCurvedList"/>
    <dgm:cxn modelId="{FC64A5DF-6AB8-47E5-BE47-BD44E8A88B8E}" type="presOf" srcId="{66741F7E-FA94-40CF-915C-7815205AA02D}" destId="{FF2F10CE-A833-4155-9F69-BBFADE3AA32A}" srcOrd="0" destOrd="0" presId="urn:microsoft.com/office/officeart/2008/layout/VerticalCurvedList"/>
    <dgm:cxn modelId="{D3276BEE-10AD-4753-AB25-545966016873}" type="presOf" srcId="{BB37276A-B81B-4DE8-B49C-0F4BF51AF512}" destId="{D1B098C8-6748-4A47-9B8D-238D63AB5EFC}" srcOrd="0" destOrd="0" presId="urn:microsoft.com/office/officeart/2008/layout/VerticalCurvedList"/>
    <dgm:cxn modelId="{20300926-2467-4172-83EE-6B93BFA78DFD}" srcId="{3FDF5CF3-1244-46DA-9EA0-BB17FD3993AA}" destId="{66741F7E-FA94-40CF-915C-7815205AA02D}" srcOrd="1" destOrd="0" parTransId="{B6B04376-DAEC-4D0B-9F79-4672CF9789AD}" sibTransId="{8BD61F84-8C34-42F4-80B1-D7CE85B6A7B4}"/>
    <dgm:cxn modelId="{0262D80E-BFC6-4CE4-BCC3-8A40B29CC0FA}" type="presParOf" srcId="{CE75154A-710C-478C-BD26-B94D50989095}" destId="{870A0F16-A38D-4F9D-995C-89AA1F0908C3}" srcOrd="0" destOrd="0" presId="urn:microsoft.com/office/officeart/2008/layout/VerticalCurvedList"/>
    <dgm:cxn modelId="{B8791D8D-3EA6-484D-80D8-CD68D262BBD9}" type="presParOf" srcId="{870A0F16-A38D-4F9D-995C-89AA1F0908C3}" destId="{B7DA45B2-D650-4BCA-A5E6-0A04D396F77D}" srcOrd="0" destOrd="0" presId="urn:microsoft.com/office/officeart/2008/layout/VerticalCurvedList"/>
    <dgm:cxn modelId="{2114C2DB-DB19-429C-97B4-F4A1468BE06C}" type="presParOf" srcId="{B7DA45B2-D650-4BCA-A5E6-0A04D396F77D}" destId="{26EDDDDA-F4C7-46A0-9948-A9A89F03C5E7}" srcOrd="0" destOrd="0" presId="urn:microsoft.com/office/officeart/2008/layout/VerticalCurvedList"/>
    <dgm:cxn modelId="{EA9DCC7C-A0E3-430D-9A41-6475F849B235}" type="presParOf" srcId="{B7DA45B2-D650-4BCA-A5E6-0A04D396F77D}" destId="{617ECA8E-DECC-41AF-BE10-E52D28D9F76E}" srcOrd="1" destOrd="0" presId="urn:microsoft.com/office/officeart/2008/layout/VerticalCurvedList"/>
    <dgm:cxn modelId="{660A8E45-BC11-42F1-899D-1B1B267C49D9}" type="presParOf" srcId="{B7DA45B2-D650-4BCA-A5E6-0A04D396F77D}" destId="{06D7BFD4-C6B0-4DA8-B5B9-1ED832E202CA}" srcOrd="2" destOrd="0" presId="urn:microsoft.com/office/officeart/2008/layout/VerticalCurvedList"/>
    <dgm:cxn modelId="{3ABC264F-6885-4F60-B790-148648EB86D6}" type="presParOf" srcId="{B7DA45B2-D650-4BCA-A5E6-0A04D396F77D}" destId="{637E5B8C-FE0F-4F38-ABC6-11F4AF5E444F}" srcOrd="3" destOrd="0" presId="urn:microsoft.com/office/officeart/2008/layout/VerticalCurvedList"/>
    <dgm:cxn modelId="{A28B723A-2D26-4B8D-8697-FACA9C1F534F}" type="presParOf" srcId="{870A0F16-A38D-4F9D-995C-89AA1F0908C3}" destId="{4FC18EA2-BB75-4A7C-8F22-F60FE4AD0C33}" srcOrd="1" destOrd="0" presId="urn:microsoft.com/office/officeart/2008/layout/VerticalCurvedList"/>
    <dgm:cxn modelId="{76F050C0-E9A8-4CBC-A38F-6FA649FD786F}" type="presParOf" srcId="{870A0F16-A38D-4F9D-995C-89AA1F0908C3}" destId="{33C5B0A7-74BF-47A7-A1E0-A56365F618BA}" srcOrd="2" destOrd="0" presId="urn:microsoft.com/office/officeart/2008/layout/VerticalCurvedList"/>
    <dgm:cxn modelId="{6BD0BBFE-8793-4F52-88D5-6239F2FC1AD8}" type="presParOf" srcId="{33C5B0A7-74BF-47A7-A1E0-A56365F618BA}" destId="{3828768C-836F-42A7-A5DB-DDD6A526B4C5}" srcOrd="0" destOrd="0" presId="urn:microsoft.com/office/officeart/2008/layout/VerticalCurvedList"/>
    <dgm:cxn modelId="{4E108ACB-A1BF-4285-810A-96C3A218791A}" type="presParOf" srcId="{870A0F16-A38D-4F9D-995C-89AA1F0908C3}" destId="{FF2F10CE-A833-4155-9F69-BBFADE3AA32A}" srcOrd="3" destOrd="0" presId="urn:microsoft.com/office/officeart/2008/layout/VerticalCurvedList"/>
    <dgm:cxn modelId="{EB7C23B4-CE07-4512-9DAE-9F5301DF0923}" type="presParOf" srcId="{870A0F16-A38D-4F9D-995C-89AA1F0908C3}" destId="{9A08A75A-172D-4118-A254-6E291D352745}" srcOrd="4" destOrd="0" presId="urn:microsoft.com/office/officeart/2008/layout/VerticalCurvedList"/>
    <dgm:cxn modelId="{C25C295E-5E92-4875-8E51-E6A48E4C54F4}" type="presParOf" srcId="{9A08A75A-172D-4118-A254-6E291D352745}" destId="{69156AC2-82A7-49C5-9419-73BA68C9CE88}" srcOrd="0" destOrd="0" presId="urn:microsoft.com/office/officeart/2008/layout/VerticalCurvedList"/>
    <dgm:cxn modelId="{F373B093-189B-403F-96E0-89FF6BE73EA5}" type="presParOf" srcId="{870A0F16-A38D-4F9D-995C-89AA1F0908C3}" destId="{D1B098C8-6748-4A47-9B8D-238D63AB5EFC}" srcOrd="5" destOrd="0" presId="urn:microsoft.com/office/officeart/2008/layout/VerticalCurvedList"/>
    <dgm:cxn modelId="{3B0BB87B-7CB9-438D-B8FD-71FC5A390CF1}" type="presParOf" srcId="{870A0F16-A38D-4F9D-995C-89AA1F0908C3}" destId="{56FF253A-128D-4371-99D1-AD899CA695EA}" srcOrd="6" destOrd="0" presId="urn:microsoft.com/office/officeart/2008/layout/VerticalCurvedList"/>
    <dgm:cxn modelId="{030B8724-D439-4321-A3AC-7F7D5E664B82}" type="presParOf" srcId="{56FF253A-128D-4371-99D1-AD899CA695EA}" destId="{9AB3B5B1-B4DA-4F4B-8AF8-7F322DBFEACB}" srcOrd="0" destOrd="0" presId="urn:microsoft.com/office/officeart/2008/layout/VerticalCurvedList"/>
    <dgm:cxn modelId="{7D7D36F7-694E-4CA9-BD27-027D3667A380}" type="presParOf" srcId="{870A0F16-A38D-4F9D-995C-89AA1F0908C3}" destId="{EBF40764-6158-44A5-8999-D38639B1E4A6}" srcOrd="7" destOrd="0" presId="urn:microsoft.com/office/officeart/2008/layout/VerticalCurvedList"/>
    <dgm:cxn modelId="{E2728931-28E0-449E-8606-713493859DFB}" type="presParOf" srcId="{870A0F16-A38D-4F9D-995C-89AA1F0908C3}" destId="{6E1BE7AE-F1B2-43D8-8D8F-9425DC183A19}" srcOrd="8" destOrd="0" presId="urn:microsoft.com/office/officeart/2008/layout/VerticalCurvedList"/>
    <dgm:cxn modelId="{64FC7963-9169-48F2-A0B3-80A13D93D1E6}" type="presParOf" srcId="{6E1BE7AE-F1B2-43D8-8D8F-9425DC183A19}" destId="{6A59DCBC-66E9-44C3-9BF8-03ED2B04ACDB}" srcOrd="0" destOrd="0" presId="urn:microsoft.com/office/officeart/2008/layout/VerticalCurvedList"/>
    <dgm:cxn modelId="{218E6378-4451-4379-A23B-734869D847E5}" type="presParOf" srcId="{870A0F16-A38D-4F9D-995C-89AA1F0908C3}" destId="{9AC90545-0CC5-4663-961F-302AD2865536}" srcOrd="9" destOrd="0" presId="urn:microsoft.com/office/officeart/2008/layout/VerticalCurvedList"/>
    <dgm:cxn modelId="{A763E6D2-C4E1-43DD-9443-D2D346A69B88}" type="presParOf" srcId="{870A0F16-A38D-4F9D-995C-89AA1F0908C3}" destId="{2A6135D4-A3AE-44F0-B364-91B110C08C3A}" srcOrd="10" destOrd="0" presId="urn:microsoft.com/office/officeart/2008/layout/VerticalCurvedList"/>
    <dgm:cxn modelId="{F1FD1B72-9EF3-439D-BEAA-084E8BEDB677}" type="presParOf" srcId="{2A6135D4-A3AE-44F0-B364-91B110C08C3A}" destId="{448FD978-2161-474B-A737-A3C67C2A6040}" srcOrd="0" destOrd="0" presId="urn:microsoft.com/office/officeart/2008/layout/VerticalCurvedList"/>
    <dgm:cxn modelId="{F6DB6E1A-7A3A-4818-9768-F7B7F9BB16D3}" type="presParOf" srcId="{870A0F16-A38D-4F9D-995C-89AA1F0908C3}" destId="{8CE45079-3F82-4A3E-849A-25BD914F7743}" srcOrd="11" destOrd="0" presId="urn:microsoft.com/office/officeart/2008/layout/VerticalCurvedList"/>
    <dgm:cxn modelId="{73C3C4B0-6CF0-41AE-917A-758AFD9F6FB5}" type="presParOf" srcId="{870A0F16-A38D-4F9D-995C-89AA1F0908C3}" destId="{7B2BBF9B-0436-4B70-BC33-5B5951308118}" srcOrd="12" destOrd="0" presId="urn:microsoft.com/office/officeart/2008/layout/VerticalCurvedList"/>
    <dgm:cxn modelId="{B764F040-5C0B-4438-8DC3-8A8C280F2EB1}" type="presParOf" srcId="{7B2BBF9B-0436-4B70-BC33-5B5951308118}" destId="{FAB50EDF-5306-455F-AFA9-E79B6A58C2A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FB0FA-0D5A-4D91-9244-8FFBA0EC2E7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0743FD61-9CA7-41D9-827C-AF469AEAEB3B}">
      <dgm:prSet/>
      <dgm:spPr/>
      <dgm:t>
        <a:bodyPr/>
        <a:lstStyle/>
        <a:p>
          <a:r>
            <a:rPr lang="tr-TR" dirty="0">
              <a:latin typeface="Arial" panose="020B0604020202020204" pitchFamily="34" charset="0"/>
              <a:cs typeface="Arial" panose="020B0604020202020204" pitchFamily="34" charset="0"/>
            </a:rPr>
            <a:t>Günlük programlar oluşturmak ve buna uymak</a:t>
          </a:r>
        </a:p>
      </dgm:t>
    </dgm:pt>
    <dgm:pt modelId="{076B50D1-47A6-4F06-82AB-57A6BB53B30A}" type="parTrans" cxnId="{47DDBD58-C7F2-4A39-97F7-48AC305034B0}">
      <dgm:prSet/>
      <dgm:spPr/>
      <dgm:t>
        <a:bodyPr/>
        <a:lstStyle/>
        <a:p>
          <a:endParaRPr lang="tr-TR"/>
        </a:p>
      </dgm:t>
    </dgm:pt>
    <dgm:pt modelId="{DC0247A2-E320-4CCB-96DD-22BDFC51C4E6}" type="sibTrans" cxnId="{47DDBD58-C7F2-4A39-97F7-48AC305034B0}">
      <dgm:prSet/>
      <dgm:spPr/>
      <dgm:t>
        <a:bodyPr/>
        <a:lstStyle/>
        <a:p>
          <a:endParaRPr lang="tr-TR"/>
        </a:p>
      </dgm:t>
    </dgm:pt>
    <dgm:pt modelId="{E85EDD66-1FE2-491B-A2B7-2D70C7841340}">
      <dgm:prSet/>
      <dgm:spPr/>
      <dgm:t>
        <a:bodyPr/>
        <a:lstStyle/>
        <a:p>
          <a:r>
            <a:rPr lang="tr-TR" dirty="0">
              <a:latin typeface="Arial" panose="020B0604020202020204" pitchFamily="34" charset="0"/>
              <a:cs typeface="Arial" panose="020B0604020202020204" pitchFamily="34" charset="0"/>
            </a:rPr>
            <a:t>Kendi hakkını savunmak</a:t>
          </a:r>
        </a:p>
      </dgm:t>
    </dgm:pt>
    <dgm:pt modelId="{7CC8442D-BC0A-4ABA-B3A6-4C57916EDAE6}" type="parTrans" cxnId="{598239B8-3B7C-4C74-8142-CE611E82A43B}">
      <dgm:prSet/>
      <dgm:spPr/>
      <dgm:t>
        <a:bodyPr/>
        <a:lstStyle/>
        <a:p>
          <a:endParaRPr lang="tr-TR"/>
        </a:p>
      </dgm:t>
    </dgm:pt>
    <dgm:pt modelId="{E82508BA-1132-4F14-9C24-CDB86F1D6A67}" type="sibTrans" cxnId="{598239B8-3B7C-4C74-8142-CE611E82A43B}">
      <dgm:prSet/>
      <dgm:spPr/>
      <dgm:t>
        <a:bodyPr/>
        <a:lstStyle/>
        <a:p>
          <a:endParaRPr lang="tr-TR"/>
        </a:p>
      </dgm:t>
    </dgm:pt>
    <dgm:pt modelId="{A5CCC71D-3A62-462E-88B3-47D1F7F3ED97}">
      <dgm:prSet/>
      <dgm:spPr/>
      <dgm:t>
        <a:bodyPr/>
        <a:lstStyle/>
        <a:p>
          <a:r>
            <a:rPr lang="tr-TR" dirty="0">
              <a:latin typeface="Arial" panose="020B0604020202020204" pitchFamily="34" charset="0"/>
              <a:cs typeface="Arial" panose="020B0604020202020204" pitchFamily="34" charset="0"/>
            </a:rPr>
            <a:t>Kendi randevularını takip etmek </a:t>
          </a:r>
        </a:p>
      </dgm:t>
    </dgm:pt>
    <dgm:pt modelId="{1CE10185-A3C1-4CA5-987A-55E971CD3AD8}" type="parTrans" cxnId="{FC7E0EEB-A6F9-4807-A21B-D17CACF2A975}">
      <dgm:prSet/>
      <dgm:spPr/>
      <dgm:t>
        <a:bodyPr/>
        <a:lstStyle/>
        <a:p>
          <a:endParaRPr lang="tr-TR"/>
        </a:p>
      </dgm:t>
    </dgm:pt>
    <dgm:pt modelId="{FB9103A2-9085-4BD3-9A5F-1D381B8AA90B}" type="sibTrans" cxnId="{FC7E0EEB-A6F9-4807-A21B-D17CACF2A975}">
      <dgm:prSet/>
      <dgm:spPr/>
      <dgm:t>
        <a:bodyPr/>
        <a:lstStyle/>
        <a:p>
          <a:endParaRPr lang="tr-TR"/>
        </a:p>
      </dgm:t>
    </dgm:pt>
    <dgm:pt modelId="{FA78C1FF-3D88-4D47-A7D3-59C3F542D051}">
      <dgm:prSet/>
      <dgm:spPr/>
      <dgm:t>
        <a:bodyPr/>
        <a:lstStyle/>
        <a:p>
          <a:r>
            <a:rPr lang="tr-TR" dirty="0">
              <a:latin typeface="Arial" panose="020B0604020202020204" pitchFamily="34" charset="0"/>
              <a:cs typeface="Arial" panose="020B0604020202020204" pitchFamily="34" charset="0"/>
            </a:rPr>
            <a:t>Okumak istediği kitapları almak</a:t>
          </a:r>
        </a:p>
      </dgm:t>
    </dgm:pt>
    <dgm:pt modelId="{A97143F1-DED6-4A44-9A05-B0950F899E2D}" type="parTrans" cxnId="{372B2716-093A-4ABE-B5F8-81617A79149C}">
      <dgm:prSet/>
      <dgm:spPr/>
      <dgm:t>
        <a:bodyPr/>
        <a:lstStyle/>
        <a:p>
          <a:endParaRPr lang="tr-TR"/>
        </a:p>
      </dgm:t>
    </dgm:pt>
    <dgm:pt modelId="{B52949F4-4235-4975-BAD2-5F33DCB33073}" type="sibTrans" cxnId="{372B2716-093A-4ABE-B5F8-81617A79149C}">
      <dgm:prSet/>
      <dgm:spPr/>
      <dgm:t>
        <a:bodyPr/>
        <a:lstStyle/>
        <a:p>
          <a:endParaRPr lang="tr-TR"/>
        </a:p>
      </dgm:t>
    </dgm:pt>
    <dgm:pt modelId="{86BCE61C-6A57-4C27-8537-C51B19B771A7}" type="pres">
      <dgm:prSet presAssocID="{FEDFB0FA-0D5A-4D91-9244-8FFBA0EC2E71}" presName="Name0" presStyleCnt="0">
        <dgm:presLayoutVars>
          <dgm:chMax val="7"/>
          <dgm:chPref val="7"/>
          <dgm:dir/>
        </dgm:presLayoutVars>
      </dgm:prSet>
      <dgm:spPr/>
      <dgm:t>
        <a:bodyPr/>
        <a:lstStyle/>
        <a:p>
          <a:endParaRPr lang="tr-TR"/>
        </a:p>
      </dgm:t>
    </dgm:pt>
    <dgm:pt modelId="{93313AB6-288C-4E77-999B-05C84145D5FC}" type="pres">
      <dgm:prSet presAssocID="{FEDFB0FA-0D5A-4D91-9244-8FFBA0EC2E71}" presName="Name1" presStyleCnt="0"/>
      <dgm:spPr/>
    </dgm:pt>
    <dgm:pt modelId="{F0F67EE7-7754-450E-B73E-C82B6F43D5D9}" type="pres">
      <dgm:prSet presAssocID="{FEDFB0FA-0D5A-4D91-9244-8FFBA0EC2E71}" presName="cycle" presStyleCnt="0"/>
      <dgm:spPr/>
    </dgm:pt>
    <dgm:pt modelId="{5B387B07-F7F2-487C-AE8E-DBF999B8A3D5}" type="pres">
      <dgm:prSet presAssocID="{FEDFB0FA-0D5A-4D91-9244-8FFBA0EC2E71}" presName="srcNode" presStyleLbl="node1" presStyleIdx="0" presStyleCnt="4"/>
      <dgm:spPr/>
    </dgm:pt>
    <dgm:pt modelId="{AF413C93-4D4E-473C-BAB7-113D40038F2C}" type="pres">
      <dgm:prSet presAssocID="{FEDFB0FA-0D5A-4D91-9244-8FFBA0EC2E71}" presName="conn" presStyleLbl="parChTrans1D2" presStyleIdx="0" presStyleCnt="1"/>
      <dgm:spPr/>
      <dgm:t>
        <a:bodyPr/>
        <a:lstStyle/>
        <a:p>
          <a:endParaRPr lang="tr-TR"/>
        </a:p>
      </dgm:t>
    </dgm:pt>
    <dgm:pt modelId="{4047312A-6F01-4569-81D4-16829BE95732}" type="pres">
      <dgm:prSet presAssocID="{FEDFB0FA-0D5A-4D91-9244-8FFBA0EC2E71}" presName="extraNode" presStyleLbl="node1" presStyleIdx="0" presStyleCnt="4"/>
      <dgm:spPr/>
    </dgm:pt>
    <dgm:pt modelId="{F5BE2A7A-B7B9-4B66-A34F-B848B6F4F668}" type="pres">
      <dgm:prSet presAssocID="{FEDFB0FA-0D5A-4D91-9244-8FFBA0EC2E71}" presName="dstNode" presStyleLbl="node1" presStyleIdx="0" presStyleCnt="4"/>
      <dgm:spPr/>
    </dgm:pt>
    <dgm:pt modelId="{CF861D25-3FC6-45E0-947D-F85BF8CFDFE0}" type="pres">
      <dgm:prSet presAssocID="{0743FD61-9CA7-41D9-827C-AF469AEAEB3B}" presName="text_1" presStyleLbl="node1" presStyleIdx="0" presStyleCnt="4">
        <dgm:presLayoutVars>
          <dgm:bulletEnabled val="1"/>
        </dgm:presLayoutVars>
      </dgm:prSet>
      <dgm:spPr/>
      <dgm:t>
        <a:bodyPr/>
        <a:lstStyle/>
        <a:p>
          <a:endParaRPr lang="tr-TR"/>
        </a:p>
      </dgm:t>
    </dgm:pt>
    <dgm:pt modelId="{72998647-BAA3-4103-A237-BA0438608F82}" type="pres">
      <dgm:prSet presAssocID="{0743FD61-9CA7-41D9-827C-AF469AEAEB3B}" presName="accent_1" presStyleCnt="0"/>
      <dgm:spPr/>
    </dgm:pt>
    <dgm:pt modelId="{5097BD0B-C659-4A7B-852C-281D5FBEFFE3}" type="pres">
      <dgm:prSet presAssocID="{0743FD61-9CA7-41D9-827C-AF469AEAEB3B}" presName="accentRepeatNode" presStyleLbl="solidFgAcc1" presStyleIdx="0" presStyleCnt="4"/>
      <dgm:spPr/>
    </dgm:pt>
    <dgm:pt modelId="{EAA0AB37-0948-4100-9394-48B09E4CA969}" type="pres">
      <dgm:prSet presAssocID="{E85EDD66-1FE2-491B-A2B7-2D70C7841340}" presName="text_2" presStyleLbl="node1" presStyleIdx="1" presStyleCnt="4">
        <dgm:presLayoutVars>
          <dgm:bulletEnabled val="1"/>
        </dgm:presLayoutVars>
      </dgm:prSet>
      <dgm:spPr/>
      <dgm:t>
        <a:bodyPr/>
        <a:lstStyle/>
        <a:p>
          <a:endParaRPr lang="tr-TR"/>
        </a:p>
      </dgm:t>
    </dgm:pt>
    <dgm:pt modelId="{F7C89211-F260-491D-987D-4F5F0783E6D8}" type="pres">
      <dgm:prSet presAssocID="{E85EDD66-1FE2-491B-A2B7-2D70C7841340}" presName="accent_2" presStyleCnt="0"/>
      <dgm:spPr/>
    </dgm:pt>
    <dgm:pt modelId="{85410F49-74C4-47BB-B9CE-5918F0C38673}" type="pres">
      <dgm:prSet presAssocID="{E85EDD66-1FE2-491B-A2B7-2D70C7841340}" presName="accentRepeatNode" presStyleLbl="solidFgAcc1" presStyleIdx="1" presStyleCnt="4"/>
      <dgm:spPr/>
    </dgm:pt>
    <dgm:pt modelId="{DFBECF7E-3E09-4DBC-B981-14269C3EF1E1}" type="pres">
      <dgm:prSet presAssocID="{A5CCC71D-3A62-462E-88B3-47D1F7F3ED97}" presName="text_3" presStyleLbl="node1" presStyleIdx="2" presStyleCnt="4">
        <dgm:presLayoutVars>
          <dgm:bulletEnabled val="1"/>
        </dgm:presLayoutVars>
      </dgm:prSet>
      <dgm:spPr/>
      <dgm:t>
        <a:bodyPr/>
        <a:lstStyle/>
        <a:p>
          <a:endParaRPr lang="tr-TR"/>
        </a:p>
      </dgm:t>
    </dgm:pt>
    <dgm:pt modelId="{BF86F8D5-D305-4E5F-9A96-6578579EE628}" type="pres">
      <dgm:prSet presAssocID="{A5CCC71D-3A62-462E-88B3-47D1F7F3ED97}" presName="accent_3" presStyleCnt="0"/>
      <dgm:spPr/>
    </dgm:pt>
    <dgm:pt modelId="{F3021BCA-DE6A-459D-9A81-DC8F7D946CCE}" type="pres">
      <dgm:prSet presAssocID="{A5CCC71D-3A62-462E-88B3-47D1F7F3ED97}" presName="accentRepeatNode" presStyleLbl="solidFgAcc1" presStyleIdx="2" presStyleCnt="4"/>
      <dgm:spPr/>
    </dgm:pt>
    <dgm:pt modelId="{028F64B3-CFE4-4671-ACC5-028E82859816}" type="pres">
      <dgm:prSet presAssocID="{FA78C1FF-3D88-4D47-A7D3-59C3F542D051}" presName="text_4" presStyleLbl="node1" presStyleIdx="3" presStyleCnt="4">
        <dgm:presLayoutVars>
          <dgm:bulletEnabled val="1"/>
        </dgm:presLayoutVars>
      </dgm:prSet>
      <dgm:spPr/>
      <dgm:t>
        <a:bodyPr/>
        <a:lstStyle/>
        <a:p>
          <a:endParaRPr lang="tr-TR"/>
        </a:p>
      </dgm:t>
    </dgm:pt>
    <dgm:pt modelId="{E63B6CF0-6E77-4249-B4D8-26294C305089}" type="pres">
      <dgm:prSet presAssocID="{FA78C1FF-3D88-4D47-A7D3-59C3F542D051}" presName="accent_4" presStyleCnt="0"/>
      <dgm:spPr/>
    </dgm:pt>
    <dgm:pt modelId="{B7A0476C-5168-4910-A452-B7D4D406CB7C}" type="pres">
      <dgm:prSet presAssocID="{FA78C1FF-3D88-4D47-A7D3-59C3F542D051}" presName="accentRepeatNode" presStyleLbl="solidFgAcc1" presStyleIdx="3" presStyleCnt="4"/>
      <dgm:spPr/>
    </dgm:pt>
  </dgm:ptLst>
  <dgm:cxnLst>
    <dgm:cxn modelId="{115C92E9-CC4F-4202-AC98-2F157D9BB0D9}" type="presOf" srcId="{FEDFB0FA-0D5A-4D91-9244-8FFBA0EC2E71}" destId="{86BCE61C-6A57-4C27-8537-C51B19B771A7}" srcOrd="0" destOrd="0" presId="urn:microsoft.com/office/officeart/2008/layout/VerticalCurvedList"/>
    <dgm:cxn modelId="{598239B8-3B7C-4C74-8142-CE611E82A43B}" srcId="{FEDFB0FA-0D5A-4D91-9244-8FFBA0EC2E71}" destId="{E85EDD66-1FE2-491B-A2B7-2D70C7841340}" srcOrd="1" destOrd="0" parTransId="{7CC8442D-BC0A-4ABA-B3A6-4C57916EDAE6}" sibTransId="{E82508BA-1132-4F14-9C24-CDB86F1D6A67}"/>
    <dgm:cxn modelId="{AD61494F-C99B-492A-A0DA-03820AA082BF}" type="presOf" srcId="{A5CCC71D-3A62-462E-88B3-47D1F7F3ED97}" destId="{DFBECF7E-3E09-4DBC-B981-14269C3EF1E1}" srcOrd="0" destOrd="0" presId="urn:microsoft.com/office/officeart/2008/layout/VerticalCurvedList"/>
    <dgm:cxn modelId="{8EC63CDC-DD52-458E-85EB-0F268E142E75}" type="presOf" srcId="{0743FD61-9CA7-41D9-827C-AF469AEAEB3B}" destId="{CF861D25-3FC6-45E0-947D-F85BF8CFDFE0}" srcOrd="0" destOrd="0" presId="urn:microsoft.com/office/officeart/2008/layout/VerticalCurvedList"/>
    <dgm:cxn modelId="{372B2716-093A-4ABE-B5F8-81617A79149C}" srcId="{FEDFB0FA-0D5A-4D91-9244-8FFBA0EC2E71}" destId="{FA78C1FF-3D88-4D47-A7D3-59C3F542D051}" srcOrd="3" destOrd="0" parTransId="{A97143F1-DED6-4A44-9A05-B0950F899E2D}" sibTransId="{B52949F4-4235-4975-BAD2-5F33DCB33073}"/>
    <dgm:cxn modelId="{E1EEEC07-A80B-44F8-A756-C6DAF31DB8DE}" type="presOf" srcId="{E85EDD66-1FE2-491B-A2B7-2D70C7841340}" destId="{EAA0AB37-0948-4100-9394-48B09E4CA969}" srcOrd="0" destOrd="0" presId="urn:microsoft.com/office/officeart/2008/layout/VerticalCurvedList"/>
    <dgm:cxn modelId="{47DDBD58-C7F2-4A39-97F7-48AC305034B0}" srcId="{FEDFB0FA-0D5A-4D91-9244-8FFBA0EC2E71}" destId="{0743FD61-9CA7-41D9-827C-AF469AEAEB3B}" srcOrd="0" destOrd="0" parTransId="{076B50D1-47A6-4F06-82AB-57A6BB53B30A}" sibTransId="{DC0247A2-E320-4CCB-96DD-22BDFC51C4E6}"/>
    <dgm:cxn modelId="{FC7E0EEB-A6F9-4807-A21B-D17CACF2A975}" srcId="{FEDFB0FA-0D5A-4D91-9244-8FFBA0EC2E71}" destId="{A5CCC71D-3A62-462E-88B3-47D1F7F3ED97}" srcOrd="2" destOrd="0" parTransId="{1CE10185-A3C1-4CA5-987A-55E971CD3AD8}" sibTransId="{FB9103A2-9085-4BD3-9A5F-1D381B8AA90B}"/>
    <dgm:cxn modelId="{3377D351-3319-4402-9DE6-30F4E5BD514E}" type="presOf" srcId="{FA78C1FF-3D88-4D47-A7D3-59C3F542D051}" destId="{028F64B3-CFE4-4671-ACC5-028E82859816}" srcOrd="0" destOrd="0" presId="urn:microsoft.com/office/officeart/2008/layout/VerticalCurvedList"/>
    <dgm:cxn modelId="{502DBF16-D50A-42BA-907A-212DB7BF507F}" type="presOf" srcId="{DC0247A2-E320-4CCB-96DD-22BDFC51C4E6}" destId="{AF413C93-4D4E-473C-BAB7-113D40038F2C}" srcOrd="0" destOrd="0" presId="urn:microsoft.com/office/officeart/2008/layout/VerticalCurvedList"/>
    <dgm:cxn modelId="{7B551FFB-CB13-4C1F-B0AF-AB6A9660878D}" type="presParOf" srcId="{86BCE61C-6A57-4C27-8537-C51B19B771A7}" destId="{93313AB6-288C-4E77-999B-05C84145D5FC}" srcOrd="0" destOrd="0" presId="urn:microsoft.com/office/officeart/2008/layout/VerticalCurvedList"/>
    <dgm:cxn modelId="{74253E0B-9C22-49E8-AC77-E1C345799948}" type="presParOf" srcId="{93313AB6-288C-4E77-999B-05C84145D5FC}" destId="{F0F67EE7-7754-450E-B73E-C82B6F43D5D9}" srcOrd="0" destOrd="0" presId="urn:microsoft.com/office/officeart/2008/layout/VerticalCurvedList"/>
    <dgm:cxn modelId="{FFD9C373-CE1B-40AB-9CE3-30F9A416F3B7}" type="presParOf" srcId="{F0F67EE7-7754-450E-B73E-C82B6F43D5D9}" destId="{5B387B07-F7F2-487C-AE8E-DBF999B8A3D5}" srcOrd="0" destOrd="0" presId="urn:microsoft.com/office/officeart/2008/layout/VerticalCurvedList"/>
    <dgm:cxn modelId="{17822FE8-2CEF-4291-940B-8ECACE49EF3F}" type="presParOf" srcId="{F0F67EE7-7754-450E-B73E-C82B6F43D5D9}" destId="{AF413C93-4D4E-473C-BAB7-113D40038F2C}" srcOrd="1" destOrd="0" presId="urn:microsoft.com/office/officeart/2008/layout/VerticalCurvedList"/>
    <dgm:cxn modelId="{B81C22CF-E216-439F-ACCE-B989468A8091}" type="presParOf" srcId="{F0F67EE7-7754-450E-B73E-C82B6F43D5D9}" destId="{4047312A-6F01-4569-81D4-16829BE95732}" srcOrd="2" destOrd="0" presId="urn:microsoft.com/office/officeart/2008/layout/VerticalCurvedList"/>
    <dgm:cxn modelId="{470BB6E5-E2C3-4087-A538-BAD5A8236B25}" type="presParOf" srcId="{F0F67EE7-7754-450E-B73E-C82B6F43D5D9}" destId="{F5BE2A7A-B7B9-4B66-A34F-B848B6F4F668}" srcOrd="3" destOrd="0" presId="urn:microsoft.com/office/officeart/2008/layout/VerticalCurvedList"/>
    <dgm:cxn modelId="{F937803F-57FC-4640-BDC4-D227DFB69C4E}" type="presParOf" srcId="{93313AB6-288C-4E77-999B-05C84145D5FC}" destId="{CF861D25-3FC6-45E0-947D-F85BF8CFDFE0}" srcOrd="1" destOrd="0" presId="urn:microsoft.com/office/officeart/2008/layout/VerticalCurvedList"/>
    <dgm:cxn modelId="{9B6AF15F-4D15-4B4A-9589-7063D730F9BC}" type="presParOf" srcId="{93313AB6-288C-4E77-999B-05C84145D5FC}" destId="{72998647-BAA3-4103-A237-BA0438608F82}" srcOrd="2" destOrd="0" presId="urn:microsoft.com/office/officeart/2008/layout/VerticalCurvedList"/>
    <dgm:cxn modelId="{B56ABAE8-BF36-473B-AD78-A234E3197BE5}" type="presParOf" srcId="{72998647-BAA3-4103-A237-BA0438608F82}" destId="{5097BD0B-C659-4A7B-852C-281D5FBEFFE3}" srcOrd="0" destOrd="0" presId="urn:microsoft.com/office/officeart/2008/layout/VerticalCurvedList"/>
    <dgm:cxn modelId="{372A800B-0020-4A89-B851-636C0B911E0C}" type="presParOf" srcId="{93313AB6-288C-4E77-999B-05C84145D5FC}" destId="{EAA0AB37-0948-4100-9394-48B09E4CA969}" srcOrd="3" destOrd="0" presId="urn:microsoft.com/office/officeart/2008/layout/VerticalCurvedList"/>
    <dgm:cxn modelId="{E72A7E6F-0CDB-426B-8E52-3F2F3FD41BA6}" type="presParOf" srcId="{93313AB6-288C-4E77-999B-05C84145D5FC}" destId="{F7C89211-F260-491D-987D-4F5F0783E6D8}" srcOrd="4" destOrd="0" presId="urn:microsoft.com/office/officeart/2008/layout/VerticalCurvedList"/>
    <dgm:cxn modelId="{FD7A80D7-F24E-4434-B41A-23A5F5BA8556}" type="presParOf" srcId="{F7C89211-F260-491D-987D-4F5F0783E6D8}" destId="{85410F49-74C4-47BB-B9CE-5918F0C38673}" srcOrd="0" destOrd="0" presId="urn:microsoft.com/office/officeart/2008/layout/VerticalCurvedList"/>
    <dgm:cxn modelId="{DE4B1F82-2715-4E59-8CFE-EDC5065BA0D6}" type="presParOf" srcId="{93313AB6-288C-4E77-999B-05C84145D5FC}" destId="{DFBECF7E-3E09-4DBC-B981-14269C3EF1E1}" srcOrd="5" destOrd="0" presId="urn:microsoft.com/office/officeart/2008/layout/VerticalCurvedList"/>
    <dgm:cxn modelId="{FAB45B9E-3BD3-4284-A271-A42FF94D1D4B}" type="presParOf" srcId="{93313AB6-288C-4E77-999B-05C84145D5FC}" destId="{BF86F8D5-D305-4E5F-9A96-6578579EE628}" srcOrd="6" destOrd="0" presId="urn:microsoft.com/office/officeart/2008/layout/VerticalCurvedList"/>
    <dgm:cxn modelId="{3F915AEF-50AD-4575-A8D1-AE835EFC6A43}" type="presParOf" srcId="{BF86F8D5-D305-4E5F-9A96-6578579EE628}" destId="{F3021BCA-DE6A-459D-9A81-DC8F7D946CCE}" srcOrd="0" destOrd="0" presId="urn:microsoft.com/office/officeart/2008/layout/VerticalCurvedList"/>
    <dgm:cxn modelId="{67B57490-3A11-47C1-8042-CF043D41EB75}" type="presParOf" srcId="{93313AB6-288C-4E77-999B-05C84145D5FC}" destId="{028F64B3-CFE4-4671-ACC5-028E82859816}" srcOrd="7" destOrd="0" presId="urn:microsoft.com/office/officeart/2008/layout/VerticalCurvedList"/>
    <dgm:cxn modelId="{D9E4281B-5970-40A5-8CEC-0CF96A8BF2EE}" type="presParOf" srcId="{93313AB6-288C-4E77-999B-05C84145D5FC}" destId="{E63B6CF0-6E77-4249-B4D8-26294C305089}" srcOrd="8" destOrd="0" presId="urn:microsoft.com/office/officeart/2008/layout/VerticalCurvedList"/>
    <dgm:cxn modelId="{C890A28F-9B88-4097-BA48-42E1727E5054}" type="presParOf" srcId="{E63B6CF0-6E77-4249-B4D8-26294C305089}" destId="{B7A0476C-5168-4910-A452-B7D4D406CB7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ECA8E-DECC-41AF-BE10-E52D28D9F76E}">
      <dsp:nvSpPr>
        <dsp:cNvPr id="0" name=""/>
        <dsp:cNvSpPr/>
      </dsp:nvSpPr>
      <dsp:spPr>
        <a:xfrm>
          <a:off x="-5480550" y="-839136"/>
          <a:ext cx="6525575" cy="6525575"/>
        </a:xfrm>
        <a:prstGeom prst="blockArc">
          <a:avLst>
            <a:gd name="adj1" fmla="val 18900000"/>
            <a:gd name="adj2" fmla="val 2700000"/>
            <a:gd name="adj3" fmla="val 331"/>
          </a:avLst>
        </a:pr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18EA2-BB75-4A7C-8F22-F60FE4AD0C33}">
      <dsp:nvSpPr>
        <dsp:cNvPr id="0" name=""/>
        <dsp:cNvSpPr/>
      </dsp:nvSpPr>
      <dsp:spPr>
        <a:xfrm>
          <a:off x="389542" y="255258"/>
          <a:ext cx="8275816" cy="5103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070" tIns="71120" rIns="71120" bIns="71120" numCol="1" spcCol="1270" anchor="ctr" anchorCtr="0">
          <a:noAutofit/>
        </a:bodyPr>
        <a:lstStyle/>
        <a:p>
          <a:pPr lvl="0" algn="l" defTabSz="1244600">
            <a:lnSpc>
              <a:spcPct val="90000"/>
            </a:lnSpc>
            <a:spcBef>
              <a:spcPct val="0"/>
            </a:spcBef>
            <a:spcAft>
              <a:spcPct val="35000"/>
            </a:spcAft>
          </a:pPr>
          <a:r>
            <a:rPr lang="tr-TR" sz="2800" b="0" kern="1200" dirty="0">
              <a:latin typeface="Arial" panose="020B0604020202020204" pitchFamily="34" charset="0"/>
              <a:cs typeface="Arial" panose="020B0604020202020204" pitchFamily="34" charset="0"/>
            </a:rPr>
            <a:t>İlgilerini belirleyebilmek </a:t>
          </a:r>
        </a:p>
      </dsp:txBody>
      <dsp:txXfrm>
        <a:off x="389542" y="255258"/>
        <a:ext cx="8275816" cy="510324"/>
      </dsp:txXfrm>
    </dsp:sp>
    <dsp:sp modelId="{3828768C-836F-42A7-A5DB-DDD6A526B4C5}">
      <dsp:nvSpPr>
        <dsp:cNvPr id="0" name=""/>
        <dsp:cNvSpPr/>
      </dsp:nvSpPr>
      <dsp:spPr>
        <a:xfrm>
          <a:off x="70590" y="191468"/>
          <a:ext cx="637905" cy="637905"/>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2F10CE-A833-4155-9F69-BBFADE3AA32A}">
      <dsp:nvSpPr>
        <dsp:cNvPr id="0" name=""/>
        <dsp:cNvSpPr/>
      </dsp:nvSpPr>
      <dsp:spPr>
        <a:xfrm>
          <a:off x="765796" y="1020648"/>
          <a:ext cx="7856039" cy="510324"/>
        </a:xfrm>
        <a:prstGeom prst="rect">
          <a:avLst/>
        </a:prstGeom>
        <a:solidFill>
          <a:schemeClr val="accent2">
            <a:hueOff val="1288722"/>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070" tIns="71120" rIns="71120" bIns="71120" numCol="1" spcCol="1270" anchor="ctr" anchorCtr="0">
          <a:noAutofit/>
        </a:bodyPr>
        <a:lstStyle/>
        <a:p>
          <a:pPr lvl="0" algn="l" defTabSz="1244600">
            <a:lnSpc>
              <a:spcPct val="90000"/>
            </a:lnSpc>
            <a:spcBef>
              <a:spcPct val="0"/>
            </a:spcBef>
            <a:spcAft>
              <a:spcPct val="35000"/>
            </a:spcAft>
          </a:pPr>
          <a:r>
            <a:rPr lang="tr-TR" sz="2800" b="0" kern="1200" dirty="0">
              <a:latin typeface="Arial" panose="020B0604020202020204" pitchFamily="34" charset="0"/>
              <a:cs typeface="Arial" panose="020B0604020202020204" pitchFamily="34" charset="0"/>
            </a:rPr>
            <a:t>Günlük program yapabilmek</a:t>
          </a:r>
        </a:p>
      </dsp:txBody>
      <dsp:txXfrm>
        <a:off x="765796" y="1020648"/>
        <a:ext cx="7856039" cy="510324"/>
      </dsp:txXfrm>
    </dsp:sp>
    <dsp:sp modelId="{69156AC2-82A7-49C5-9419-73BA68C9CE88}">
      <dsp:nvSpPr>
        <dsp:cNvPr id="0" name=""/>
        <dsp:cNvSpPr/>
      </dsp:nvSpPr>
      <dsp:spPr>
        <a:xfrm>
          <a:off x="490366" y="956857"/>
          <a:ext cx="637905" cy="637905"/>
        </a:xfrm>
        <a:prstGeom prst="ellipse">
          <a:avLst/>
        </a:prstGeom>
        <a:solidFill>
          <a:schemeClr val="lt1">
            <a:hueOff val="0"/>
            <a:satOff val="0"/>
            <a:lumOff val="0"/>
            <a:alphaOff val="0"/>
          </a:schemeClr>
        </a:solidFill>
        <a:ln w="19050" cap="flat" cmpd="sng" algn="ctr">
          <a:solidFill>
            <a:schemeClr val="accent2">
              <a:hueOff val="1288722"/>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B098C8-6748-4A47-9B8D-238D63AB5EFC}">
      <dsp:nvSpPr>
        <dsp:cNvPr id="0" name=""/>
        <dsp:cNvSpPr/>
      </dsp:nvSpPr>
      <dsp:spPr>
        <a:xfrm>
          <a:off x="1001272" y="1786037"/>
          <a:ext cx="7664086" cy="510324"/>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070" tIns="71120" rIns="71120" bIns="71120" numCol="1" spcCol="1270" anchor="ctr" anchorCtr="0">
          <a:noAutofit/>
        </a:bodyPr>
        <a:lstStyle/>
        <a:p>
          <a:pPr lvl="0" algn="l" defTabSz="1244600">
            <a:lnSpc>
              <a:spcPct val="90000"/>
            </a:lnSpc>
            <a:spcBef>
              <a:spcPct val="0"/>
            </a:spcBef>
            <a:spcAft>
              <a:spcPct val="35000"/>
            </a:spcAft>
          </a:pPr>
          <a:r>
            <a:rPr lang="tr-TR" sz="2800" b="0" kern="1200" dirty="0">
              <a:latin typeface="Arial" panose="020B0604020202020204" pitchFamily="34" charset="0"/>
              <a:cs typeface="Arial" panose="020B0604020202020204" pitchFamily="34" charset="0"/>
            </a:rPr>
            <a:t>Odasını derli-toplu bırakmak</a:t>
          </a:r>
        </a:p>
      </dsp:txBody>
      <dsp:txXfrm>
        <a:off x="1001272" y="1786037"/>
        <a:ext cx="7664086" cy="510324"/>
      </dsp:txXfrm>
    </dsp:sp>
    <dsp:sp modelId="{9AB3B5B1-B4DA-4F4B-8AF8-7F322DBFEACB}">
      <dsp:nvSpPr>
        <dsp:cNvPr id="0" name=""/>
        <dsp:cNvSpPr/>
      </dsp:nvSpPr>
      <dsp:spPr>
        <a:xfrm>
          <a:off x="694433" y="1815278"/>
          <a:ext cx="637905" cy="637905"/>
        </a:xfrm>
        <a:prstGeom prst="ellipse">
          <a:avLst/>
        </a:prstGeom>
        <a:solidFill>
          <a:schemeClr val="lt1">
            <a:hueOff val="0"/>
            <a:satOff val="0"/>
            <a:lumOff val="0"/>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F40764-6158-44A5-8999-D38639B1E4A6}">
      <dsp:nvSpPr>
        <dsp:cNvPr id="0" name=""/>
        <dsp:cNvSpPr/>
      </dsp:nvSpPr>
      <dsp:spPr>
        <a:xfrm>
          <a:off x="965097" y="2548976"/>
          <a:ext cx="7664086" cy="510324"/>
        </a:xfrm>
        <a:prstGeom prst="rect">
          <a:avLst/>
        </a:prstGeom>
        <a:solidFill>
          <a:schemeClr val="accent2">
            <a:hueOff val="3866168"/>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070" tIns="71120" rIns="71120" bIns="71120" numCol="1" spcCol="1270" anchor="ctr" anchorCtr="0">
          <a:noAutofit/>
        </a:bodyPr>
        <a:lstStyle/>
        <a:p>
          <a:pPr lvl="0" algn="l" defTabSz="1244600">
            <a:lnSpc>
              <a:spcPct val="90000"/>
            </a:lnSpc>
            <a:spcBef>
              <a:spcPct val="0"/>
            </a:spcBef>
            <a:spcAft>
              <a:spcPct val="35000"/>
            </a:spcAft>
          </a:pPr>
          <a:r>
            <a:rPr lang="tr-TR" sz="2800" b="0" kern="1200" dirty="0">
              <a:latin typeface="Arial" panose="020B0604020202020204" pitchFamily="34" charset="0"/>
              <a:cs typeface="Arial" panose="020B0604020202020204" pitchFamily="34" charset="0"/>
            </a:rPr>
            <a:t>Eve yakın  olan marketten alışveriş yapmak</a:t>
          </a:r>
        </a:p>
      </dsp:txBody>
      <dsp:txXfrm>
        <a:off x="965097" y="2548976"/>
        <a:ext cx="7664086" cy="510324"/>
      </dsp:txXfrm>
    </dsp:sp>
    <dsp:sp modelId="{6A59DCBC-66E9-44C3-9BF8-03ED2B04ACDB}">
      <dsp:nvSpPr>
        <dsp:cNvPr id="0" name=""/>
        <dsp:cNvSpPr/>
      </dsp:nvSpPr>
      <dsp:spPr>
        <a:xfrm>
          <a:off x="682319" y="2487151"/>
          <a:ext cx="637905" cy="637905"/>
        </a:xfrm>
        <a:prstGeom prst="ellipse">
          <a:avLst/>
        </a:prstGeom>
        <a:solidFill>
          <a:schemeClr val="lt1">
            <a:hueOff val="0"/>
            <a:satOff val="0"/>
            <a:lumOff val="0"/>
            <a:alphaOff val="0"/>
          </a:schemeClr>
        </a:solidFill>
        <a:ln w="19050" cap="flat" cmpd="sng" algn="ctr">
          <a:solidFill>
            <a:schemeClr val="accent2">
              <a:hueOff val="3866168"/>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C90545-0CC5-4663-961F-302AD2865536}">
      <dsp:nvSpPr>
        <dsp:cNvPr id="0" name=""/>
        <dsp:cNvSpPr/>
      </dsp:nvSpPr>
      <dsp:spPr>
        <a:xfrm>
          <a:off x="809319" y="3316330"/>
          <a:ext cx="7856039" cy="510324"/>
        </a:xfrm>
        <a:prstGeom prst="rect">
          <a:avLst/>
        </a:prstGeom>
        <a:solidFill>
          <a:schemeClr val="accent2">
            <a:hueOff val="5154890"/>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070" tIns="71120" rIns="71120" bIns="71120" numCol="1" spcCol="1270" anchor="ctr" anchorCtr="0">
          <a:noAutofit/>
        </a:bodyPr>
        <a:lstStyle/>
        <a:p>
          <a:pPr lvl="0" algn="l" defTabSz="1244600">
            <a:lnSpc>
              <a:spcPct val="90000"/>
            </a:lnSpc>
            <a:spcBef>
              <a:spcPct val="0"/>
            </a:spcBef>
            <a:spcAft>
              <a:spcPct val="35000"/>
            </a:spcAft>
          </a:pPr>
          <a:r>
            <a:rPr lang="tr-TR" sz="2800" b="0" kern="1200" dirty="0">
              <a:latin typeface="Arial" panose="020B0604020202020204" pitchFamily="34" charset="0"/>
              <a:cs typeface="Arial" panose="020B0604020202020204" pitchFamily="34" charset="0"/>
            </a:rPr>
            <a:t>Evdeki evcil hayvanla ilgilenmek</a:t>
          </a:r>
        </a:p>
      </dsp:txBody>
      <dsp:txXfrm>
        <a:off x="809319" y="3316330"/>
        <a:ext cx="7856039" cy="510324"/>
      </dsp:txXfrm>
    </dsp:sp>
    <dsp:sp modelId="{448FD978-2161-474B-A737-A3C67C2A6040}">
      <dsp:nvSpPr>
        <dsp:cNvPr id="0" name=""/>
        <dsp:cNvSpPr/>
      </dsp:nvSpPr>
      <dsp:spPr>
        <a:xfrm>
          <a:off x="490366" y="3252540"/>
          <a:ext cx="637905" cy="637905"/>
        </a:xfrm>
        <a:prstGeom prst="ellipse">
          <a:avLst/>
        </a:prstGeom>
        <a:solidFill>
          <a:schemeClr val="lt1">
            <a:hueOff val="0"/>
            <a:satOff val="0"/>
            <a:lumOff val="0"/>
            <a:alphaOff val="0"/>
          </a:schemeClr>
        </a:solidFill>
        <a:ln w="19050" cap="flat" cmpd="sng" algn="ctr">
          <a:solidFill>
            <a:schemeClr val="accent2">
              <a:hueOff val="5154890"/>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E45079-3F82-4A3E-849A-25BD914F7743}">
      <dsp:nvSpPr>
        <dsp:cNvPr id="0" name=""/>
        <dsp:cNvSpPr/>
      </dsp:nvSpPr>
      <dsp:spPr>
        <a:xfrm>
          <a:off x="457100" y="4123234"/>
          <a:ext cx="8275816" cy="510324"/>
        </a:xfrm>
        <a:prstGeom prst="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070" tIns="71120" rIns="71120" bIns="71120" numCol="1" spcCol="1270" anchor="ctr" anchorCtr="0">
          <a:noAutofit/>
        </a:bodyPr>
        <a:lstStyle/>
        <a:p>
          <a:pPr lvl="0" algn="l" defTabSz="1244600">
            <a:lnSpc>
              <a:spcPct val="90000"/>
            </a:lnSpc>
            <a:spcBef>
              <a:spcPct val="0"/>
            </a:spcBef>
            <a:spcAft>
              <a:spcPct val="35000"/>
            </a:spcAft>
          </a:pPr>
          <a:r>
            <a:rPr lang="tr-TR" sz="2800" b="0" kern="1200" dirty="0">
              <a:latin typeface="Arial" panose="020B0604020202020204" pitchFamily="34" charset="0"/>
              <a:cs typeface="Arial" panose="020B0604020202020204" pitchFamily="34" charset="0"/>
            </a:rPr>
            <a:t>Küçük kardeşinin ödevlerine yardımcı olmak</a:t>
          </a:r>
        </a:p>
      </dsp:txBody>
      <dsp:txXfrm>
        <a:off x="457100" y="4123234"/>
        <a:ext cx="8275816" cy="510324"/>
      </dsp:txXfrm>
    </dsp:sp>
    <dsp:sp modelId="{FAB50EDF-5306-455F-AFA9-E79B6A58C2A0}">
      <dsp:nvSpPr>
        <dsp:cNvPr id="0" name=""/>
        <dsp:cNvSpPr/>
      </dsp:nvSpPr>
      <dsp:spPr>
        <a:xfrm>
          <a:off x="70590" y="4017929"/>
          <a:ext cx="637905" cy="637905"/>
        </a:xfrm>
        <a:prstGeom prst="ellipse">
          <a:avLst/>
        </a:prstGeom>
        <a:solidFill>
          <a:schemeClr val="lt1">
            <a:hueOff val="0"/>
            <a:satOff val="0"/>
            <a:lumOff val="0"/>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13C93-4D4E-473C-BAB7-113D40038F2C}">
      <dsp:nvSpPr>
        <dsp:cNvPr id="0" name=""/>
        <dsp:cNvSpPr/>
      </dsp:nvSpPr>
      <dsp:spPr>
        <a:xfrm>
          <a:off x="-5372927" y="-822774"/>
          <a:ext cx="6397727" cy="6397727"/>
        </a:xfrm>
        <a:prstGeom prst="blockArc">
          <a:avLst>
            <a:gd name="adj1" fmla="val 18900000"/>
            <a:gd name="adj2" fmla="val 2700000"/>
            <a:gd name="adj3" fmla="val 338"/>
          </a:avLst>
        </a:pr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861D25-3FC6-45E0-947D-F85BF8CFDFE0}">
      <dsp:nvSpPr>
        <dsp:cNvPr id="0" name=""/>
        <dsp:cNvSpPr/>
      </dsp:nvSpPr>
      <dsp:spPr>
        <a:xfrm>
          <a:off x="536520" y="365347"/>
          <a:ext cx="6795026" cy="73107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291" tIns="58420" rIns="58420" bIns="58420" numCol="1" spcCol="1270" anchor="ctr" anchorCtr="0">
          <a:noAutofit/>
        </a:bodyPr>
        <a:lstStyle/>
        <a:p>
          <a:pPr lvl="0" algn="l" defTabSz="1022350">
            <a:lnSpc>
              <a:spcPct val="90000"/>
            </a:lnSpc>
            <a:spcBef>
              <a:spcPct val="0"/>
            </a:spcBef>
            <a:spcAft>
              <a:spcPct val="35000"/>
            </a:spcAft>
          </a:pPr>
          <a:r>
            <a:rPr lang="tr-TR" sz="2300" kern="1200" dirty="0">
              <a:latin typeface="Arial" panose="020B0604020202020204" pitchFamily="34" charset="0"/>
              <a:cs typeface="Arial" panose="020B0604020202020204" pitchFamily="34" charset="0"/>
            </a:rPr>
            <a:t>Günlük programlar oluşturmak ve buna uymak</a:t>
          </a:r>
        </a:p>
      </dsp:txBody>
      <dsp:txXfrm>
        <a:off x="536520" y="365347"/>
        <a:ext cx="6795026" cy="731075"/>
      </dsp:txXfrm>
    </dsp:sp>
    <dsp:sp modelId="{5097BD0B-C659-4A7B-852C-281D5FBEFFE3}">
      <dsp:nvSpPr>
        <dsp:cNvPr id="0" name=""/>
        <dsp:cNvSpPr/>
      </dsp:nvSpPr>
      <dsp:spPr>
        <a:xfrm>
          <a:off x="79598" y="273963"/>
          <a:ext cx="913843" cy="913843"/>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A0AB37-0948-4100-9394-48B09E4CA969}">
      <dsp:nvSpPr>
        <dsp:cNvPr id="0" name=""/>
        <dsp:cNvSpPr/>
      </dsp:nvSpPr>
      <dsp:spPr>
        <a:xfrm>
          <a:off x="955662" y="1462150"/>
          <a:ext cx="6375884" cy="731075"/>
        </a:xfrm>
        <a:prstGeom prst="rect">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291" tIns="58420" rIns="58420" bIns="58420" numCol="1" spcCol="1270" anchor="ctr" anchorCtr="0">
          <a:noAutofit/>
        </a:bodyPr>
        <a:lstStyle/>
        <a:p>
          <a:pPr lvl="0" algn="l" defTabSz="1022350">
            <a:lnSpc>
              <a:spcPct val="90000"/>
            </a:lnSpc>
            <a:spcBef>
              <a:spcPct val="0"/>
            </a:spcBef>
            <a:spcAft>
              <a:spcPct val="35000"/>
            </a:spcAft>
          </a:pPr>
          <a:r>
            <a:rPr lang="tr-TR" sz="2300" kern="1200" dirty="0">
              <a:latin typeface="Arial" panose="020B0604020202020204" pitchFamily="34" charset="0"/>
              <a:cs typeface="Arial" panose="020B0604020202020204" pitchFamily="34" charset="0"/>
            </a:rPr>
            <a:t>Kendi hakkını savunmak</a:t>
          </a:r>
        </a:p>
      </dsp:txBody>
      <dsp:txXfrm>
        <a:off x="955662" y="1462150"/>
        <a:ext cx="6375884" cy="731075"/>
      </dsp:txXfrm>
    </dsp:sp>
    <dsp:sp modelId="{85410F49-74C4-47BB-B9CE-5918F0C38673}">
      <dsp:nvSpPr>
        <dsp:cNvPr id="0" name=""/>
        <dsp:cNvSpPr/>
      </dsp:nvSpPr>
      <dsp:spPr>
        <a:xfrm>
          <a:off x="498740" y="1370765"/>
          <a:ext cx="913843" cy="913843"/>
        </a:xfrm>
        <a:prstGeom prst="ellipse">
          <a:avLst/>
        </a:prstGeom>
        <a:solidFill>
          <a:schemeClr val="lt1">
            <a:hueOff val="0"/>
            <a:satOff val="0"/>
            <a:lumOff val="0"/>
            <a:alphaOff val="0"/>
          </a:schemeClr>
        </a:solidFill>
        <a:ln w="19050" cap="flat" cmpd="sng" algn="ctr">
          <a:solidFill>
            <a:schemeClr val="accent4">
              <a:hueOff val="2199979"/>
              <a:satOff val="-9734"/>
              <a:lumOff val="-163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BECF7E-3E09-4DBC-B981-14269C3EF1E1}">
      <dsp:nvSpPr>
        <dsp:cNvPr id="0" name=""/>
        <dsp:cNvSpPr/>
      </dsp:nvSpPr>
      <dsp:spPr>
        <a:xfrm>
          <a:off x="955662" y="2558952"/>
          <a:ext cx="6375884" cy="731075"/>
        </a:xfrm>
        <a:prstGeom prst="rect">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291" tIns="58420" rIns="58420" bIns="58420" numCol="1" spcCol="1270" anchor="ctr" anchorCtr="0">
          <a:noAutofit/>
        </a:bodyPr>
        <a:lstStyle/>
        <a:p>
          <a:pPr lvl="0" algn="l" defTabSz="1022350">
            <a:lnSpc>
              <a:spcPct val="90000"/>
            </a:lnSpc>
            <a:spcBef>
              <a:spcPct val="0"/>
            </a:spcBef>
            <a:spcAft>
              <a:spcPct val="35000"/>
            </a:spcAft>
          </a:pPr>
          <a:r>
            <a:rPr lang="tr-TR" sz="2300" kern="1200" dirty="0">
              <a:latin typeface="Arial" panose="020B0604020202020204" pitchFamily="34" charset="0"/>
              <a:cs typeface="Arial" panose="020B0604020202020204" pitchFamily="34" charset="0"/>
            </a:rPr>
            <a:t>Kendi randevularını takip etmek </a:t>
          </a:r>
        </a:p>
      </dsp:txBody>
      <dsp:txXfrm>
        <a:off x="955662" y="2558952"/>
        <a:ext cx="6375884" cy="731075"/>
      </dsp:txXfrm>
    </dsp:sp>
    <dsp:sp modelId="{F3021BCA-DE6A-459D-9A81-DC8F7D946CCE}">
      <dsp:nvSpPr>
        <dsp:cNvPr id="0" name=""/>
        <dsp:cNvSpPr/>
      </dsp:nvSpPr>
      <dsp:spPr>
        <a:xfrm>
          <a:off x="498740" y="2467568"/>
          <a:ext cx="913843" cy="913843"/>
        </a:xfrm>
        <a:prstGeom prst="ellipse">
          <a:avLst/>
        </a:prstGeom>
        <a:solidFill>
          <a:schemeClr val="lt1">
            <a:hueOff val="0"/>
            <a:satOff val="0"/>
            <a:lumOff val="0"/>
            <a:alphaOff val="0"/>
          </a:schemeClr>
        </a:solidFill>
        <a:ln w="19050" cap="flat" cmpd="sng" algn="ctr">
          <a:solidFill>
            <a:schemeClr val="accent4">
              <a:hueOff val="4399958"/>
              <a:satOff val="-19468"/>
              <a:lumOff val="-32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8F64B3-CFE4-4671-ACC5-028E82859816}">
      <dsp:nvSpPr>
        <dsp:cNvPr id="0" name=""/>
        <dsp:cNvSpPr/>
      </dsp:nvSpPr>
      <dsp:spPr>
        <a:xfrm>
          <a:off x="536520" y="3655755"/>
          <a:ext cx="6795026" cy="731075"/>
        </a:xfrm>
        <a:prstGeom prst="rect">
          <a:avLst/>
        </a:prstGeom>
        <a:solidFill>
          <a:schemeClr val="accent4">
            <a:hueOff val="6599936"/>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291" tIns="58420" rIns="58420" bIns="58420" numCol="1" spcCol="1270" anchor="ctr" anchorCtr="0">
          <a:noAutofit/>
        </a:bodyPr>
        <a:lstStyle/>
        <a:p>
          <a:pPr lvl="0" algn="l" defTabSz="1022350">
            <a:lnSpc>
              <a:spcPct val="90000"/>
            </a:lnSpc>
            <a:spcBef>
              <a:spcPct val="0"/>
            </a:spcBef>
            <a:spcAft>
              <a:spcPct val="35000"/>
            </a:spcAft>
          </a:pPr>
          <a:r>
            <a:rPr lang="tr-TR" sz="2300" kern="1200" dirty="0">
              <a:latin typeface="Arial" panose="020B0604020202020204" pitchFamily="34" charset="0"/>
              <a:cs typeface="Arial" panose="020B0604020202020204" pitchFamily="34" charset="0"/>
            </a:rPr>
            <a:t>Okumak istediği kitapları almak</a:t>
          </a:r>
        </a:p>
      </dsp:txBody>
      <dsp:txXfrm>
        <a:off x="536520" y="3655755"/>
        <a:ext cx="6795026" cy="731075"/>
      </dsp:txXfrm>
    </dsp:sp>
    <dsp:sp modelId="{B7A0476C-5168-4910-A452-B7D4D406CB7C}">
      <dsp:nvSpPr>
        <dsp:cNvPr id="0" name=""/>
        <dsp:cNvSpPr/>
      </dsp:nvSpPr>
      <dsp:spPr>
        <a:xfrm>
          <a:off x="79598" y="3564371"/>
          <a:ext cx="913843" cy="913843"/>
        </a:xfrm>
        <a:prstGeom prst="ellipse">
          <a:avLst/>
        </a:prstGeom>
        <a:solidFill>
          <a:schemeClr val="lt1">
            <a:hueOff val="0"/>
            <a:satOff val="0"/>
            <a:lumOff val="0"/>
            <a:alphaOff val="0"/>
          </a:schemeClr>
        </a:solidFill>
        <a:ln w="19050" cap="flat" cmpd="sng" algn="ctr">
          <a:solidFill>
            <a:schemeClr val="accent4">
              <a:hueOff val="6599936"/>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CE292-F0BB-4A83-B38A-60DBDA0CF531}" type="datetimeFigureOut">
              <a:rPr lang="tr-TR" smtClean="0"/>
              <a:t>10.12.2024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F34AF-B2EC-496C-A405-06019EA1BF93}" type="slidenum">
              <a:rPr lang="tr-TR" smtClean="0"/>
              <a:t>‹#›</a:t>
            </a:fld>
            <a:endParaRPr lang="tr-TR"/>
          </a:p>
        </p:txBody>
      </p:sp>
    </p:spTree>
    <p:extLst>
      <p:ext uri="{BB962C8B-B14F-4D97-AF65-F5344CB8AC3E}">
        <p14:creationId xmlns:p14="http://schemas.microsoft.com/office/powerpoint/2010/main" val="147646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C4F34AF-B2EC-496C-A405-06019EA1BF93}" type="slidenum">
              <a:rPr lang="tr-TR" smtClean="0"/>
              <a:t>11</a:t>
            </a:fld>
            <a:endParaRPr lang="tr-TR"/>
          </a:p>
        </p:txBody>
      </p:sp>
    </p:spTree>
    <p:extLst>
      <p:ext uri="{BB962C8B-B14F-4D97-AF65-F5344CB8AC3E}">
        <p14:creationId xmlns:p14="http://schemas.microsoft.com/office/powerpoint/2010/main" val="117148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C4F34AF-B2EC-496C-A405-06019EA1BF93}" type="slidenum">
              <a:rPr lang="tr-TR" smtClean="0"/>
              <a:t>12</a:t>
            </a:fld>
            <a:endParaRPr lang="tr-TR"/>
          </a:p>
        </p:txBody>
      </p:sp>
    </p:spTree>
    <p:extLst>
      <p:ext uri="{BB962C8B-B14F-4D97-AF65-F5344CB8AC3E}">
        <p14:creationId xmlns:p14="http://schemas.microsoft.com/office/powerpoint/2010/main" val="420518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C4F34AF-B2EC-496C-A405-06019EA1BF93}" type="slidenum">
              <a:rPr lang="tr-TR" smtClean="0"/>
              <a:t>21</a:t>
            </a:fld>
            <a:endParaRPr lang="tr-TR"/>
          </a:p>
        </p:txBody>
      </p:sp>
    </p:spTree>
    <p:extLst>
      <p:ext uri="{BB962C8B-B14F-4D97-AF65-F5344CB8AC3E}">
        <p14:creationId xmlns:p14="http://schemas.microsoft.com/office/powerpoint/2010/main" val="5703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AE39059-D8F1-AEE7-751F-E5AE4A6EB30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1F5381E8-C519-0F68-1A51-F3B9381E0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D8E47650-6813-89B6-0220-B145FB058B16}"/>
              </a:ext>
            </a:extLst>
          </p:cNvPr>
          <p:cNvSpPr>
            <a:spLocks noGrp="1"/>
          </p:cNvSpPr>
          <p:nvPr>
            <p:ph type="dt" sz="half" idx="10"/>
          </p:nvPr>
        </p:nvSpPr>
        <p:spPr/>
        <p:txBody>
          <a:bodyPr/>
          <a:lstStyle/>
          <a:p>
            <a:fld id="{6F0B6E77-A8C2-46BE-9537-23707C762B40}" type="datetime1">
              <a:rPr lang="tr-TR" smtClean="0"/>
              <a:t>10.12.2024</a:t>
            </a:fld>
            <a:endParaRPr lang="tr-TR"/>
          </a:p>
        </p:txBody>
      </p:sp>
      <p:sp>
        <p:nvSpPr>
          <p:cNvPr id="5" name="Alt Bilgi Yer Tutucusu 4">
            <a:extLst>
              <a:ext uri="{FF2B5EF4-FFF2-40B4-BE49-F238E27FC236}">
                <a16:creationId xmlns:a16="http://schemas.microsoft.com/office/drawing/2014/main" xmlns="" id="{1D759E7A-BBEB-6829-4844-A66DC8EE1F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4E401B0B-087A-F396-BCD5-1AF709C69DF2}"/>
              </a:ext>
            </a:extLst>
          </p:cNvPr>
          <p:cNvSpPr>
            <a:spLocks noGrp="1"/>
          </p:cNvSpPr>
          <p:nvPr>
            <p:ph type="sldNum" sz="quarter" idx="12"/>
          </p:nvPr>
        </p:nvSpPr>
        <p:spPr/>
        <p:txBody>
          <a:bodyPr/>
          <a:lstStyle/>
          <a:p>
            <a:fld id="{08258AEF-8E39-4A09-9142-8BC0F5FA82E7}" type="slidenum">
              <a:rPr lang="tr-TR" smtClean="0"/>
              <a:t>‹#›</a:t>
            </a:fld>
            <a:endParaRPr lang="tr-TR"/>
          </a:p>
        </p:txBody>
      </p:sp>
    </p:spTree>
    <p:extLst>
      <p:ext uri="{BB962C8B-B14F-4D97-AF65-F5344CB8AC3E}">
        <p14:creationId xmlns:p14="http://schemas.microsoft.com/office/powerpoint/2010/main" val="172383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27ECF47-9878-7A9B-055E-37C498E3FF9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0A625B3B-0B96-4ACE-A759-A581B77D0F1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9D9F8A3-B692-F42F-5779-24215338ADD5}"/>
              </a:ext>
            </a:extLst>
          </p:cNvPr>
          <p:cNvSpPr>
            <a:spLocks noGrp="1"/>
          </p:cNvSpPr>
          <p:nvPr>
            <p:ph type="dt" sz="half" idx="10"/>
          </p:nvPr>
        </p:nvSpPr>
        <p:spPr/>
        <p:txBody>
          <a:bodyPr/>
          <a:lstStyle/>
          <a:p>
            <a:fld id="{3F8FD41E-6DC0-4C41-83AF-E98B594C3297}" type="datetime1">
              <a:rPr lang="tr-TR" smtClean="0"/>
              <a:t>10.12.2024</a:t>
            </a:fld>
            <a:endParaRPr lang="tr-TR"/>
          </a:p>
        </p:txBody>
      </p:sp>
      <p:sp>
        <p:nvSpPr>
          <p:cNvPr id="5" name="Alt Bilgi Yer Tutucusu 4">
            <a:extLst>
              <a:ext uri="{FF2B5EF4-FFF2-40B4-BE49-F238E27FC236}">
                <a16:creationId xmlns:a16="http://schemas.microsoft.com/office/drawing/2014/main" xmlns="" id="{B586BD47-F3DF-9269-4CA4-1F852F6D60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43D7864-73D2-6F93-915F-19195DA624AE}"/>
              </a:ext>
            </a:extLst>
          </p:cNvPr>
          <p:cNvSpPr>
            <a:spLocks noGrp="1"/>
          </p:cNvSpPr>
          <p:nvPr>
            <p:ph type="sldNum" sz="quarter" idx="12"/>
          </p:nvPr>
        </p:nvSpPr>
        <p:spPr/>
        <p:txBody>
          <a:bodyPr/>
          <a:lstStyle/>
          <a:p>
            <a:fld id="{08258AEF-8E39-4A09-9142-8BC0F5FA82E7}" type="slidenum">
              <a:rPr lang="tr-TR" smtClean="0"/>
              <a:t>‹#›</a:t>
            </a:fld>
            <a:endParaRPr lang="tr-TR"/>
          </a:p>
        </p:txBody>
      </p:sp>
    </p:spTree>
    <p:extLst>
      <p:ext uri="{BB962C8B-B14F-4D97-AF65-F5344CB8AC3E}">
        <p14:creationId xmlns:p14="http://schemas.microsoft.com/office/powerpoint/2010/main" val="361228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24D968A1-7BEB-BBEE-E5D0-B6C031A81F6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66205CC9-676D-B103-384F-0E2135B92AE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AD2BA35E-9402-84F5-456B-BA9335759135}"/>
              </a:ext>
            </a:extLst>
          </p:cNvPr>
          <p:cNvSpPr>
            <a:spLocks noGrp="1"/>
          </p:cNvSpPr>
          <p:nvPr>
            <p:ph type="dt" sz="half" idx="10"/>
          </p:nvPr>
        </p:nvSpPr>
        <p:spPr/>
        <p:txBody>
          <a:bodyPr/>
          <a:lstStyle/>
          <a:p>
            <a:fld id="{D2ED274B-1713-4BDC-9CBE-891C5EEC3896}" type="datetime1">
              <a:rPr lang="tr-TR" smtClean="0"/>
              <a:t>10.12.2024</a:t>
            </a:fld>
            <a:endParaRPr lang="tr-TR"/>
          </a:p>
        </p:txBody>
      </p:sp>
      <p:sp>
        <p:nvSpPr>
          <p:cNvPr id="5" name="Alt Bilgi Yer Tutucusu 4">
            <a:extLst>
              <a:ext uri="{FF2B5EF4-FFF2-40B4-BE49-F238E27FC236}">
                <a16:creationId xmlns:a16="http://schemas.microsoft.com/office/drawing/2014/main" xmlns="" id="{405EB893-F1A1-6CA3-97DB-44B725EE4D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6D09135-5D0C-D1CC-78D0-5B2BDC137DE2}"/>
              </a:ext>
            </a:extLst>
          </p:cNvPr>
          <p:cNvSpPr>
            <a:spLocks noGrp="1"/>
          </p:cNvSpPr>
          <p:nvPr>
            <p:ph type="sldNum" sz="quarter" idx="12"/>
          </p:nvPr>
        </p:nvSpPr>
        <p:spPr/>
        <p:txBody>
          <a:bodyPr/>
          <a:lstStyle/>
          <a:p>
            <a:fld id="{08258AEF-8E39-4A09-9142-8BC0F5FA82E7}" type="slidenum">
              <a:rPr lang="tr-TR" smtClean="0"/>
              <a:t>‹#›</a:t>
            </a:fld>
            <a:endParaRPr lang="tr-TR"/>
          </a:p>
        </p:txBody>
      </p:sp>
    </p:spTree>
    <p:extLst>
      <p:ext uri="{BB962C8B-B14F-4D97-AF65-F5344CB8AC3E}">
        <p14:creationId xmlns:p14="http://schemas.microsoft.com/office/powerpoint/2010/main" val="11518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CBC3BB6-1FA2-023A-BD8C-564338867EB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FD01E38-ADE4-6440-2537-7425F79759E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BBE0FAB-88B3-1B23-FDC1-03B8A1FA8403}"/>
              </a:ext>
            </a:extLst>
          </p:cNvPr>
          <p:cNvSpPr>
            <a:spLocks noGrp="1"/>
          </p:cNvSpPr>
          <p:nvPr>
            <p:ph type="dt" sz="half" idx="10"/>
          </p:nvPr>
        </p:nvSpPr>
        <p:spPr/>
        <p:txBody>
          <a:bodyPr/>
          <a:lstStyle/>
          <a:p>
            <a:fld id="{12867D14-30E1-4769-91B0-4B81DF78892A}" type="datetime1">
              <a:rPr lang="tr-TR" smtClean="0"/>
              <a:t>10.12.2024</a:t>
            </a:fld>
            <a:endParaRPr lang="tr-TR"/>
          </a:p>
        </p:txBody>
      </p:sp>
      <p:sp>
        <p:nvSpPr>
          <p:cNvPr id="5" name="Alt Bilgi Yer Tutucusu 4">
            <a:extLst>
              <a:ext uri="{FF2B5EF4-FFF2-40B4-BE49-F238E27FC236}">
                <a16:creationId xmlns:a16="http://schemas.microsoft.com/office/drawing/2014/main" xmlns="" id="{C4F16E73-0570-002B-7CB8-675218646D6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428EF5B-EC32-2FE6-64CB-3E59FBEE1BF0}"/>
              </a:ext>
            </a:extLst>
          </p:cNvPr>
          <p:cNvSpPr>
            <a:spLocks noGrp="1"/>
          </p:cNvSpPr>
          <p:nvPr>
            <p:ph type="sldNum" sz="quarter" idx="12"/>
          </p:nvPr>
        </p:nvSpPr>
        <p:spPr>
          <a:xfrm>
            <a:off x="0" y="6356350"/>
            <a:ext cx="555811" cy="365125"/>
          </a:xfrm>
        </p:spPr>
        <p:txBody>
          <a:bodyPr/>
          <a:lstStyle>
            <a:lvl1pPr algn="ctr">
              <a:defRPr sz="1800" b="0">
                <a:solidFill>
                  <a:schemeClr val="bg1"/>
                </a:solidFill>
                <a:latin typeface="Centaur" panose="02030504050205020304" pitchFamily="18" charset="0"/>
                <a:cs typeface="Arial" panose="020B0604020202020204" pitchFamily="34" charset="0"/>
              </a:defRPr>
            </a:lvl1pPr>
          </a:lstStyle>
          <a:p>
            <a:fld id="{08258AEF-8E39-4A09-9142-8BC0F5FA82E7}" type="slidenum">
              <a:rPr lang="tr-TR" smtClean="0"/>
              <a:pPr/>
              <a:t>‹#›</a:t>
            </a:fld>
            <a:endParaRPr lang="tr-TR" dirty="0"/>
          </a:p>
        </p:txBody>
      </p:sp>
    </p:spTree>
    <p:extLst>
      <p:ext uri="{BB962C8B-B14F-4D97-AF65-F5344CB8AC3E}">
        <p14:creationId xmlns:p14="http://schemas.microsoft.com/office/powerpoint/2010/main" val="275226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0DDBF9A-DEC1-9195-36D5-C6BB965FAEA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FCD7C2C5-5536-E29A-E2F9-94815E0F98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D7F85641-DD83-2C88-5662-180C5D80D20D}"/>
              </a:ext>
            </a:extLst>
          </p:cNvPr>
          <p:cNvSpPr>
            <a:spLocks noGrp="1"/>
          </p:cNvSpPr>
          <p:nvPr>
            <p:ph type="dt" sz="half" idx="10"/>
          </p:nvPr>
        </p:nvSpPr>
        <p:spPr/>
        <p:txBody>
          <a:bodyPr/>
          <a:lstStyle/>
          <a:p>
            <a:fld id="{844595C9-2D8C-420A-8D5E-6B495F6BE179}" type="datetime1">
              <a:rPr lang="tr-TR" smtClean="0"/>
              <a:t>10.12.2024</a:t>
            </a:fld>
            <a:endParaRPr lang="tr-TR"/>
          </a:p>
        </p:txBody>
      </p:sp>
      <p:sp>
        <p:nvSpPr>
          <p:cNvPr id="5" name="Alt Bilgi Yer Tutucusu 4">
            <a:extLst>
              <a:ext uri="{FF2B5EF4-FFF2-40B4-BE49-F238E27FC236}">
                <a16:creationId xmlns:a16="http://schemas.microsoft.com/office/drawing/2014/main" xmlns="" id="{0F272A8C-AA9D-67FA-5B64-F502D6594AC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CDDE6C4-2F4D-EEC7-D246-B1A14E2F3884}"/>
              </a:ext>
            </a:extLst>
          </p:cNvPr>
          <p:cNvSpPr>
            <a:spLocks noGrp="1"/>
          </p:cNvSpPr>
          <p:nvPr>
            <p:ph type="sldNum" sz="quarter" idx="12"/>
          </p:nvPr>
        </p:nvSpPr>
        <p:spPr/>
        <p:txBody>
          <a:bodyPr/>
          <a:lstStyle/>
          <a:p>
            <a:fld id="{08258AEF-8E39-4A09-9142-8BC0F5FA82E7}" type="slidenum">
              <a:rPr lang="tr-TR" smtClean="0"/>
              <a:t>‹#›</a:t>
            </a:fld>
            <a:endParaRPr lang="tr-TR"/>
          </a:p>
        </p:txBody>
      </p:sp>
    </p:spTree>
    <p:extLst>
      <p:ext uri="{BB962C8B-B14F-4D97-AF65-F5344CB8AC3E}">
        <p14:creationId xmlns:p14="http://schemas.microsoft.com/office/powerpoint/2010/main" val="396784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E4F7CCF-98B0-B48D-250A-108360CD5E4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BF57EB08-5DA6-7D7B-91BF-33E4BEC86CE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F0F98869-4AC0-B5A7-0EBD-3154F5F1A88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98F48E2C-2EB1-3A81-A20E-7A12059BD6D3}"/>
              </a:ext>
            </a:extLst>
          </p:cNvPr>
          <p:cNvSpPr>
            <a:spLocks noGrp="1"/>
          </p:cNvSpPr>
          <p:nvPr>
            <p:ph type="dt" sz="half" idx="10"/>
          </p:nvPr>
        </p:nvSpPr>
        <p:spPr/>
        <p:txBody>
          <a:bodyPr/>
          <a:lstStyle/>
          <a:p>
            <a:fld id="{D13901B2-0B00-449A-A2B2-49329FA3B6AE}" type="datetime1">
              <a:rPr lang="tr-TR" smtClean="0"/>
              <a:t>10.12.2024</a:t>
            </a:fld>
            <a:endParaRPr lang="tr-TR"/>
          </a:p>
        </p:txBody>
      </p:sp>
      <p:sp>
        <p:nvSpPr>
          <p:cNvPr id="6" name="Alt Bilgi Yer Tutucusu 5">
            <a:extLst>
              <a:ext uri="{FF2B5EF4-FFF2-40B4-BE49-F238E27FC236}">
                <a16:creationId xmlns:a16="http://schemas.microsoft.com/office/drawing/2014/main" xmlns="" id="{26874B82-4FE8-6E44-39D4-3BE6DE075B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4030394C-8AD9-E52B-3B20-C0E668CB8F0B}"/>
              </a:ext>
            </a:extLst>
          </p:cNvPr>
          <p:cNvSpPr>
            <a:spLocks noGrp="1"/>
          </p:cNvSpPr>
          <p:nvPr>
            <p:ph type="sldNum" sz="quarter" idx="12"/>
          </p:nvPr>
        </p:nvSpPr>
        <p:spPr/>
        <p:txBody>
          <a:bodyPr/>
          <a:lstStyle/>
          <a:p>
            <a:fld id="{08258AEF-8E39-4A09-9142-8BC0F5FA82E7}" type="slidenum">
              <a:rPr lang="tr-TR" smtClean="0"/>
              <a:t>‹#›</a:t>
            </a:fld>
            <a:endParaRPr lang="tr-TR"/>
          </a:p>
        </p:txBody>
      </p:sp>
    </p:spTree>
    <p:extLst>
      <p:ext uri="{BB962C8B-B14F-4D97-AF65-F5344CB8AC3E}">
        <p14:creationId xmlns:p14="http://schemas.microsoft.com/office/powerpoint/2010/main" val="240684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B4FF48A-4422-2C7F-99DD-52C5A6CCAB3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6248460-D024-C703-65AF-731609781B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3CA05617-FB0A-80F2-8087-1D45A8013A5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92AC350C-3CD7-2AFA-0F89-9B307461A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A277F425-EC18-695D-3C8D-369582D6BDF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ACA69513-AB25-708B-3586-34DC889FCA4D}"/>
              </a:ext>
            </a:extLst>
          </p:cNvPr>
          <p:cNvSpPr>
            <a:spLocks noGrp="1"/>
          </p:cNvSpPr>
          <p:nvPr>
            <p:ph type="dt" sz="half" idx="10"/>
          </p:nvPr>
        </p:nvSpPr>
        <p:spPr/>
        <p:txBody>
          <a:bodyPr/>
          <a:lstStyle/>
          <a:p>
            <a:fld id="{CE9E7A03-89D1-41AC-9B7E-307C088E3E74}" type="datetime1">
              <a:rPr lang="tr-TR" smtClean="0"/>
              <a:t>10.12.2024</a:t>
            </a:fld>
            <a:endParaRPr lang="tr-TR"/>
          </a:p>
        </p:txBody>
      </p:sp>
      <p:sp>
        <p:nvSpPr>
          <p:cNvPr id="8" name="Alt Bilgi Yer Tutucusu 7">
            <a:extLst>
              <a:ext uri="{FF2B5EF4-FFF2-40B4-BE49-F238E27FC236}">
                <a16:creationId xmlns:a16="http://schemas.microsoft.com/office/drawing/2014/main" xmlns="" id="{9DCB0143-EC6F-325D-C257-970ED50BA8C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B0595886-6C01-E13A-0A1F-E875A7A8BF1E}"/>
              </a:ext>
            </a:extLst>
          </p:cNvPr>
          <p:cNvSpPr>
            <a:spLocks noGrp="1"/>
          </p:cNvSpPr>
          <p:nvPr>
            <p:ph type="sldNum" sz="quarter" idx="12"/>
          </p:nvPr>
        </p:nvSpPr>
        <p:spPr/>
        <p:txBody>
          <a:bodyPr/>
          <a:lstStyle/>
          <a:p>
            <a:fld id="{08258AEF-8E39-4A09-9142-8BC0F5FA82E7}" type="slidenum">
              <a:rPr lang="tr-TR" smtClean="0"/>
              <a:t>‹#›</a:t>
            </a:fld>
            <a:endParaRPr lang="tr-TR"/>
          </a:p>
        </p:txBody>
      </p:sp>
    </p:spTree>
    <p:extLst>
      <p:ext uri="{BB962C8B-B14F-4D97-AF65-F5344CB8AC3E}">
        <p14:creationId xmlns:p14="http://schemas.microsoft.com/office/powerpoint/2010/main" val="99206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E683738-37B6-A29E-82B8-23E7E813DBC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8243DE0C-6531-6EF6-FF3C-EFB0198916BD}"/>
              </a:ext>
            </a:extLst>
          </p:cNvPr>
          <p:cNvSpPr>
            <a:spLocks noGrp="1"/>
          </p:cNvSpPr>
          <p:nvPr>
            <p:ph type="dt" sz="half" idx="10"/>
          </p:nvPr>
        </p:nvSpPr>
        <p:spPr/>
        <p:txBody>
          <a:bodyPr/>
          <a:lstStyle/>
          <a:p>
            <a:fld id="{4665691A-B956-41D3-A747-38E88BF39440}" type="datetime1">
              <a:rPr lang="tr-TR" smtClean="0"/>
              <a:t>10.12.2024</a:t>
            </a:fld>
            <a:endParaRPr lang="tr-TR"/>
          </a:p>
        </p:txBody>
      </p:sp>
      <p:sp>
        <p:nvSpPr>
          <p:cNvPr id="4" name="Alt Bilgi Yer Tutucusu 3">
            <a:extLst>
              <a:ext uri="{FF2B5EF4-FFF2-40B4-BE49-F238E27FC236}">
                <a16:creationId xmlns:a16="http://schemas.microsoft.com/office/drawing/2014/main" xmlns="" id="{6CA02DDE-F1B7-C758-FA55-8BAF23F4A43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2AFD6C34-691D-1FDA-EBAA-A3E156F1155F}"/>
              </a:ext>
            </a:extLst>
          </p:cNvPr>
          <p:cNvSpPr>
            <a:spLocks noGrp="1"/>
          </p:cNvSpPr>
          <p:nvPr>
            <p:ph type="sldNum" sz="quarter" idx="12"/>
          </p:nvPr>
        </p:nvSpPr>
        <p:spPr/>
        <p:txBody>
          <a:bodyPr/>
          <a:lstStyle/>
          <a:p>
            <a:fld id="{08258AEF-8E39-4A09-9142-8BC0F5FA82E7}" type="slidenum">
              <a:rPr lang="tr-TR" smtClean="0"/>
              <a:t>‹#›</a:t>
            </a:fld>
            <a:endParaRPr lang="tr-TR"/>
          </a:p>
        </p:txBody>
      </p:sp>
    </p:spTree>
    <p:extLst>
      <p:ext uri="{BB962C8B-B14F-4D97-AF65-F5344CB8AC3E}">
        <p14:creationId xmlns:p14="http://schemas.microsoft.com/office/powerpoint/2010/main" val="77754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B4A4FDC7-50AF-E624-F41E-29923C2EEDF0}"/>
              </a:ext>
            </a:extLst>
          </p:cNvPr>
          <p:cNvSpPr>
            <a:spLocks noGrp="1"/>
          </p:cNvSpPr>
          <p:nvPr>
            <p:ph type="dt" sz="half" idx="10"/>
          </p:nvPr>
        </p:nvSpPr>
        <p:spPr/>
        <p:txBody>
          <a:bodyPr/>
          <a:lstStyle/>
          <a:p>
            <a:fld id="{F02D3A38-58E8-415F-BF27-765923155761}" type="datetime1">
              <a:rPr lang="tr-TR" smtClean="0"/>
              <a:t>10.12.2024</a:t>
            </a:fld>
            <a:endParaRPr lang="tr-TR"/>
          </a:p>
        </p:txBody>
      </p:sp>
      <p:sp>
        <p:nvSpPr>
          <p:cNvPr id="3" name="Alt Bilgi Yer Tutucusu 2">
            <a:extLst>
              <a:ext uri="{FF2B5EF4-FFF2-40B4-BE49-F238E27FC236}">
                <a16:creationId xmlns:a16="http://schemas.microsoft.com/office/drawing/2014/main" xmlns="" id="{E9268742-41C0-D0E5-4F7F-247D4CA8DB1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663DD4D6-2F55-1DE6-8677-F12530C1EF99}"/>
              </a:ext>
            </a:extLst>
          </p:cNvPr>
          <p:cNvSpPr>
            <a:spLocks noGrp="1"/>
          </p:cNvSpPr>
          <p:nvPr>
            <p:ph type="sldNum" sz="quarter" idx="12"/>
          </p:nvPr>
        </p:nvSpPr>
        <p:spPr/>
        <p:txBody>
          <a:bodyPr/>
          <a:lstStyle/>
          <a:p>
            <a:fld id="{08258AEF-8E39-4A09-9142-8BC0F5FA82E7}" type="slidenum">
              <a:rPr lang="tr-TR" smtClean="0"/>
              <a:t>‹#›</a:t>
            </a:fld>
            <a:endParaRPr lang="tr-TR"/>
          </a:p>
        </p:txBody>
      </p:sp>
    </p:spTree>
    <p:extLst>
      <p:ext uri="{BB962C8B-B14F-4D97-AF65-F5344CB8AC3E}">
        <p14:creationId xmlns:p14="http://schemas.microsoft.com/office/powerpoint/2010/main" val="220862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FFAED36-DB87-8104-0D6F-7173809D636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F51C7622-3649-D273-005A-A674C1F17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F78D0537-0D7A-0AC9-8363-91ED02AC4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13421CF0-556B-4BB0-C4E8-9DB21F5A5299}"/>
              </a:ext>
            </a:extLst>
          </p:cNvPr>
          <p:cNvSpPr>
            <a:spLocks noGrp="1"/>
          </p:cNvSpPr>
          <p:nvPr>
            <p:ph type="dt" sz="half" idx="10"/>
          </p:nvPr>
        </p:nvSpPr>
        <p:spPr/>
        <p:txBody>
          <a:bodyPr/>
          <a:lstStyle/>
          <a:p>
            <a:fld id="{EC4493CF-2F06-44BB-9B93-06E5A7F1413A}" type="datetime1">
              <a:rPr lang="tr-TR" smtClean="0"/>
              <a:t>10.12.2024</a:t>
            </a:fld>
            <a:endParaRPr lang="tr-TR"/>
          </a:p>
        </p:txBody>
      </p:sp>
      <p:sp>
        <p:nvSpPr>
          <p:cNvPr id="6" name="Alt Bilgi Yer Tutucusu 5">
            <a:extLst>
              <a:ext uri="{FF2B5EF4-FFF2-40B4-BE49-F238E27FC236}">
                <a16:creationId xmlns:a16="http://schemas.microsoft.com/office/drawing/2014/main" xmlns="" id="{97DF0F20-26F5-261D-56C3-017A5B5299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A65A3824-6EBA-E2CD-5756-3D1DFAA34B69}"/>
              </a:ext>
            </a:extLst>
          </p:cNvPr>
          <p:cNvSpPr>
            <a:spLocks noGrp="1"/>
          </p:cNvSpPr>
          <p:nvPr>
            <p:ph type="sldNum" sz="quarter" idx="12"/>
          </p:nvPr>
        </p:nvSpPr>
        <p:spPr/>
        <p:txBody>
          <a:bodyPr/>
          <a:lstStyle/>
          <a:p>
            <a:fld id="{08258AEF-8E39-4A09-9142-8BC0F5FA82E7}" type="slidenum">
              <a:rPr lang="tr-TR" smtClean="0"/>
              <a:t>‹#›</a:t>
            </a:fld>
            <a:endParaRPr lang="tr-TR"/>
          </a:p>
        </p:txBody>
      </p:sp>
    </p:spTree>
    <p:extLst>
      <p:ext uri="{BB962C8B-B14F-4D97-AF65-F5344CB8AC3E}">
        <p14:creationId xmlns:p14="http://schemas.microsoft.com/office/powerpoint/2010/main" val="170517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50C79CD-AC58-1998-74E7-63711098928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C003D3C4-CCE8-C692-3430-D379B3D07D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68E23140-DFBF-7487-D7FB-BA16A7870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7CA9042-C1AD-949C-2785-38AB1545D0F8}"/>
              </a:ext>
            </a:extLst>
          </p:cNvPr>
          <p:cNvSpPr>
            <a:spLocks noGrp="1"/>
          </p:cNvSpPr>
          <p:nvPr>
            <p:ph type="dt" sz="half" idx="10"/>
          </p:nvPr>
        </p:nvSpPr>
        <p:spPr/>
        <p:txBody>
          <a:bodyPr/>
          <a:lstStyle/>
          <a:p>
            <a:fld id="{B5154D0B-85F8-4150-81FB-D618AC71275D}" type="datetime1">
              <a:rPr lang="tr-TR" smtClean="0"/>
              <a:t>10.12.2024</a:t>
            </a:fld>
            <a:endParaRPr lang="tr-TR"/>
          </a:p>
        </p:txBody>
      </p:sp>
      <p:sp>
        <p:nvSpPr>
          <p:cNvPr id="6" name="Alt Bilgi Yer Tutucusu 5">
            <a:extLst>
              <a:ext uri="{FF2B5EF4-FFF2-40B4-BE49-F238E27FC236}">
                <a16:creationId xmlns:a16="http://schemas.microsoft.com/office/drawing/2014/main" xmlns="" id="{6C56CADD-6376-4EC6-02F2-B5569BC08B9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87772F30-E06D-D72A-6FD9-44E41D211C6D}"/>
              </a:ext>
            </a:extLst>
          </p:cNvPr>
          <p:cNvSpPr>
            <a:spLocks noGrp="1"/>
          </p:cNvSpPr>
          <p:nvPr>
            <p:ph type="sldNum" sz="quarter" idx="12"/>
          </p:nvPr>
        </p:nvSpPr>
        <p:spPr/>
        <p:txBody>
          <a:bodyPr/>
          <a:lstStyle/>
          <a:p>
            <a:fld id="{08258AEF-8E39-4A09-9142-8BC0F5FA82E7}" type="slidenum">
              <a:rPr lang="tr-TR" smtClean="0"/>
              <a:t>‹#›</a:t>
            </a:fld>
            <a:endParaRPr lang="tr-TR"/>
          </a:p>
        </p:txBody>
      </p:sp>
    </p:spTree>
    <p:extLst>
      <p:ext uri="{BB962C8B-B14F-4D97-AF65-F5344CB8AC3E}">
        <p14:creationId xmlns:p14="http://schemas.microsoft.com/office/powerpoint/2010/main" val="397624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E73848D4-AFC7-C6DE-F686-6723B92BA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BF0B5E9-3909-7D06-AE86-D943D1F30A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FE14AF8-8C16-D905-4F5D-51512B3C22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97AEC-4A4D-4697-A5AE-837C317ADF90}" type="datetime1">
              <a:rPr lang="tr-TR" smtClean="0"/>
              <a:t>10.12.2024</a:t>
            </a:fld>
            <a:endParaRPr lang="tr-TR"/>
          </a:p>
        </p:txBody>
      </p:sp>
      <p:sp>
        <p:nvSpPr>
          <p:cNvPr id="5" name="Alt Bilgi Yer Tutucusu 4">
            <a:extLst>
              <a:ext uri="{FF2B5EF4-FFF2-40B4-BE49-F238E27FC236}">
                <a16:creationId xmlns:a16="http://schemas.microsoft.com/office/drawing/2014/main" xmlns="" id="{63E5DF3A-4F32-610E-7942-EAD6D6363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xmlns="" id="{28A260AE-27A4-524E-50C0-D7B256DE9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258AEF-8E39-4A09-9142-8BC0F5FA82E7}" type="slidenum">
              <a:rPr lang="tr-TR" smtClean="0"/>
              <a:t>‹#›</a:t>
            </a:fld>
            <a:endParaRPr lang="tr-TR"/>
          </a:p>
        </p:txBody>
      </p:sp>
    </p:spTree>
    <p:extLst>
      <p:ext uri="{BB962C8B-B14F-4D97-AF65-F5344CB8AC3E}">
        <p14:creationId xmlns:p14="http://schemas.microsoft.com/office/powerpoint/2010/main" val="49585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JrPk-_peAok?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BF45E1BF-10A0-479B-BA82-8D82F9C38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3" y="0"/>
            <a:ext cx="12192000" cy="6858000"/>
          </a:xfrm>
          <a:prstGeom prst="rect">
            <a:avLst/>
          </a:prstGeom>
        </p:spPr>
      </p:pic>
    </p:spTree>
    <p:extLst>
      <p:ext uri="{BB962C8B-B14F-4D97-AF65-F5344CB8AC3E}">
        <p14:creationId xmlns:p14="http://schemas.microsoft.com/office/powerpoint/2010/main" val="312943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4FEDF19-0C67-430C-81EC-FFC859053376}"/>
              </a:ext>
            </a:extLst>
          </p:cNvPr>
          <p:cNvSpPr>
            <a:spLocks noGrp="1"/>
          </p:cNvSpPr>
          <p:nvPr>
            <p:ph idx="1"/>
          </p:nvPr>
        </p:nvSpPr>
        <p:spPr>
          <a:xfrm>
            <a:off x="599768" y="2306469"/>
            <a:ext cx="8166861" cy="3121874"/>
          </a:xfrm>
        </p:spPr>
        <p:txBody>
          <a:bodyPr>
            <a:noAutofit/>
          </a:bodyPr>
          <a:lstStyle/>
          <a:p>
            <a:pPr marL="0" indent="0">
              <a:lnSpc>
                <a:spcPct val="150000"/>
              </a:lnSpc>
              <a:buNone/>
            </a:pPr>
            <a:endParaRPr lang="tr-TR" sz="2400" dirty="0">
              <a:latin typeface="Arial" panose="020B0604020202020204" pitchFamily="34" charset="0"/>
              <a:cs typeface="Arial" panose="020B0604020202020204" pitchFamily="34" charset="0"/>
            </a:endParaRPr>
          </a:p>
          <a:p>
            <a:pPr marL="0" indent="0">
              <a:lnSpc>
                <a:spcPct val="150000"/>
              </a:lnSpc>
              <a:buNone/>
            </a:pPr>
            <a:r>
              <a:rPr lang="tr-TR" sz="2400" dirty="0">
                <a:latin typeface="Arial" panose="020B0604020202020204" pitchFamily="34" charset="0"/>
                <a:cs typeface="Arial" panose="020B0604020202020204" pitchFamily="34" charset="0"/>
              </a:rPr>
              <a:t>Sizce Çocuğunuza Verebileceğiniz Sorumluluklar Nelerdir?</a:t>
            </a:r>
          </a:p>
          <a:p>
            <a:pPr marL="0" indent="0">
              <a:lnSpc>
                <a:spcPct val="150000"/>
              </a:lnSpc>
              <a:buNone/>
            </a:pPr>
            <a:endParaRPr lang="tr-TR" sz="2400" dirty="0">
              <a:latin typeface="Arial" panose="020B0604020202020204" pitchFamily="34" charset="0"/>
              <a:cs typeface="Arial" panose="020B0604020202020204" pitchFamily="34" charset="0"/>
            </a:endParaRPr>
          </a:p>
          <a:p>
            <a:pPr marL="0" indent="0">
              <a:lnSpc>
                <a:spcPct val="150000"/>
              </a:lnSpc>
              <a:buNone/>
            </a:pPr>
            <a:r>
              <a:rPr lang="tr-TR" sz="2400" dirty="0">
                <a:latin typeface="Arial" panose="020B0604020202020204" pitchFamily="34" charset="0"/>
                <a:cs typeface="Arial" panose="020B0604020202020204" pitchFamily="34" charset="0"/>
              </a:rPr>
              <a:t>Çocuğunuzun Şu An Üstlendiği Sorumluluklar Nelerdir?</a:t>
            </a:r>
          </a:p>
        </p:txBody>
      </p:sp>
      <p:sp>
        <p:nvSpPr>
          <p:cNvPr id="4" name="Metin kutusu 3">
            <a:extLst>
              <a:ext uri="{FF2B5EF4-FFF2-40B4-BE49-F238E27FC236}">
                <a16:creationId xmlns:a16="http://schemas.microsoft.com/office/drawing/2014/main" xmlns="" id="{DB403D98-9BE7-4D28-9ADD-2F7A33DD3DCC}"/>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10</a:t>
            </a:fld>
            <a:endParaRPr lang="tr-TR" dirty="0">
              <a:solidFill>
                <a:schemeClr val="bg1"/>
              </a:solidFill>
              <a:latin typeface="Century Gothic" panose="020B0502020202020204" pitchFamily="34" charset="0"/>
            </a:endParaRPr>
          </a:p>
        </p:txBody>
      </p:sp>
      <p:sp>
        <p:nvSpPr>
          <p:cNvPr id="2" name="Dikdörtgen 1"/>
          <p:cNvSpPr/>
          <p:nvPr/>
        </p:nvSpPr>
        <p:spPr>
          <a:xfrm>
            <a:off x="2322286" y="927949"/>
            <a:ext cx="7024914" cy="1015663"/>
          </a:xfrm>
          <a:prstGeom prst="rect">
            <a:avLst/>
          </a:prstGeom>
        </p:spPr>
        <p:txBody>
          <a:bodyPr wrap="square">
            <a:spAutoFit/>
          </a:bodyPr>
          <a:lstStyle/>
          <a:p>
            <a:pPr algn="ctr">
              <a:lnSpc>
                <a:spcPct val="150000"/>
              </a:lnSpc>
            </a:pPr>
            <a:r>
              <a:rPr lang="tr-TR" sz="4000" b="1" dirty="0">
                <a:solidFill>
                  <a:srgbClr val="FF9933"/>
                </a:solidFill>
                <a:latin typeface="Arial" panose="020B0604020202020204" pitchFamily="34" charset="0"/>
                <a:cs typeface="Arial" panose="020B0604020202020204" pitchFamily="34" charset="0"/>
              </a:rPr>
              <a:t>SORU-CEVAP BÖLÜMÜ</a:t>
            </a:r>
          </a:p>
        </p:txBody>
      </p:sp>
      <p:pic>
        <p:nvPicPr>
          <p:cNvPr id="5" name="Resim 4"/>
          <p:cNvPicPr>
            <a:picLocks noChangeAspect="1"/>
          </p:cNvPicPr>
          <p:nvPr/>
        </p:nvPicPr>
        <p:blipFill>
          <a:blip r:embed="rId2"/>
          <a:stretch>
            <a:fillRect/>
          </a:stretch>
        </p:blipFill>
        <p:spPr>
          <a:xfrm>
            <a:off x="9058162" y="1943612"/>
            <a:ext cx="2813276" cy="4223287"/>
          </a:xfrm>
          <a:prstGeom prst="rect">
            <a:avLst/>
          </a:prstGeom>
        </p:spPr>
      </p:pic>
    </p:spTree>
    <p:extLst>
      <p:ext uri="{BB962C8B-B14F-4D97-AF65-F5344CB8AC3E}">
        <p14:creationId xmlns:p14="http://schemas.microsoft.com/office/powerpoint/2010/main" val="339672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72684C7E-99F7-4BF4-97AE-DFD264EC8A77}"/>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11</a:t>
            </a:fld>
            <a:endParaRPr lang="tr-TR" dirty="0">
              <a:solidFill>
                <a:schemeClr val="bg1"/>
              </a:solidFill>
              <a:latin typeface="Century Gothic" panose="020B0502020202020204" pitchFamily="34" charset="0"/>
            </a:endParaRPr>
          </a:p>
        </p:txBody>
      </p:sp>
      <p:pic>
        <p:nvPicPr>
          <p:cNvPr id="9" name="Resim 8">
            <a:extLst>
              <a:ext uri="{FF2B5EF4-FFF2-40B4-BE49-F238E27FC236}">
                <a16:creationId xmlns:a16="http://schemas.microsoft.com/office/drawing/2014/main" xmlns="" id="{08FB37C1-0855-4436-BC38-B6AF4090DB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58270" flipV="1">
            <a:off x="9705207" y="4121579"/>
            <a:ext cx="2375390" cy="1891581"/>
          </a:xfrm>
          <a:prstGeom prst="rect">
            <a:avLst/>
          </a:prstGeom>
        </p:spPr>
      </p:pic>
      <p:pic>
        <p:nvPicPr>
          <p:cNvPr id="12" name="Resim 11">
            <a:extLst>
              <a:ext uri="{FF2B5EF4-FFF2-40B4-BE49-F238E27FC236}">
                <a16:creationId xmlns:a16="http://schemas.microsoft.com/office/drawing/2014/main" xmlns="" id="{1B8225F4-8277-4C80-BED5-83760454BC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1497"/>
          <a:stretch/>
        </p:blipFill>
        <p:spPr>
          <a:xfrm>
            <a:off x="9622461" y="1893029"/>
            <a:ext cx="2119399" cy="1824815"/>
          </a:xfrm>
          <a:prstGeom prst="rect">
            <a:avLst/>
          </a:prstGeom>
        </p:spPr>
      </p:pic>
      <p:sp>
        <p:nvSpPr>
          <p:cNvPr id="2" name="Metin kutusu 1">
            <a:extLst>
              <a:ext uri="{FF2B5EF4-FFF2-40B4-BE49-F238E27FC236}">
                <a16:creationId xmlns:a16="http://schemas.microsoft.com/office/drawing/2014/main" xmlns="" id="{971C12BA-FA7C-0969-D398-A1B79EEA4863}"/>
              </a:ext>
            </a:extLst>
          </p:cNvPr>
          <p:cNvSpPr txBox="1"/>
          <p:nvPr/>
        </p:nvSpPr>
        <p:spPr>
          <a:xfrm>
            <a:off x="1613156" y="325539"/>
            <a:ext cx="10128704" cy="1200329"/>
          </a:xfrm>
          <a:prstGeom prst="rect">
            <a:avLst/>
          </a:prstGeom>
          <a:noFill/>
        </p:spPr>
        <p:txBody>
          <a:bodyPr wrap="square">
            <a:spAutoFit/>
          </a:bodyPr>
          <a:lstStyle/>
          <a:p>
            <a:r>
              <a:rPr lang="tr-TR" sz="3600" b="1" dirty="0">
                <a:solidFill>
                  <a:srgbClr val="FF9933"/>
                </a:solidFill>
                <a:latin typeface="Arial" panose="020B0604020202020204" pitchFamily="34" charset="0"/>
                <a:cs typeface="Arial" panose="020B0604020202020204" pitchFamily="34" charset="0"/>
              </a:rPr>
              <a:t>ORTAOKUL ÇAĞINDAKİ ÇOCUĞUNUZA VEREBİLECEĞİNİZ SORUMLULUKLAR </a:t>
            </a:r>
          </a:p>
        </p:txBody>
      </p:sp>
      <p:graphicFrame>
        <p:nvGraphicFramePr>
          <p:cNvPr id="3" name="Diyagram 2"/>
          <p:cNvGraphicFramePr/>
          <p:nvPr>
            <p:extLst>
              <p:ext uri="{D42A27DB-BD31-4B8C-83A1-F6EECF244321}">
                <p14:modId xmlns:p14="http://schemas.microsoft.com/office/powerpoint/2010/main" val="2364033562"/>
              </p:ext>
            </p:extLst>
          </p:nvPr>
        </p:nvGraphicFramePr>
        <p:xfrm>
          <a:off x="599769" y="1524000"/>
          <a:ext cx="8732917" cy="48473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64509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72684C7E-99F7-4BF4-97AE-DFD264EC8A77}"/>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12</a:t>
            </a:fld>
            <a:endParaRPr lang="tr-TR" dirty="0">
              <a:solidFill>
                <a:schemeClr val="bg1"/>
              </a:solidFill>
              <a:latin typeface="Century Gothic" panose="020B0502020202020204" pitchFamily="34" charset="0"/>
            </a:endParaRPr>
          </a:p>
        </p:txBody>
      </p:sp>
      <p:pic>
        <p:nvPicPr>
          <p:cNvPr id="11" name="Resim 10">
            <a:extLst>
              <a:ext uri="{FF2B5EF4-FFF2-40B4-BE49-F238E27FC236}">
                <a16:creationId xmlns:a16="http://schemas.microsoft.com/office/drawing/2014/main" xmlns="" id="{944F965C-9D48-4FAB-B5FF-9BD289F2D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7271" y="5270144"/>
            <a:ext cx="1651299" cy="1285825"/>
          </a:xfrm>
          <a:prstGeom prst="rect">
            <a:avLst/>
          </a:prstGeom>
        </p:spPr>
      </p:pic>
      <p:sp>
        <p:nvSpPr>
          <p:cNvPr id="2" name="Metin kutusu 1">
            <a:extLst>
              <a:ext uri="{FF2B5EF4-FFF2-40B4-BE49-F238E27FC236}">
                <a16:creationId xmlns:a16="http://schemas.microsoft.com/office/drawing/2014/main" xmlns="" id="{971C12BA-FA7C-0969-D398-A1B79EEA4863}"/>
              </a:ext>
            </a:extLst>
          </p:cNvPr>
          <p:cNvSpPr txBox="1"/>
          <p:nvPr/>
        </p:nvSpPr>
        <p:spPr>
          <a:xfrm>
            <a:off x="1613156" y="325539"/>
            <a:ext cx="10128704" cy="1323439"/>
          </a:xfrm>
          <a:prstGeom prst="rect">
            <a:avLst/>
          </a:prstGeom>
          <a:noFill/>
        </p:spPr>
        <p:txBody>
          <a:bodyPr wrap="square">
            <a:spAutoFit/>
          </a:bodyPr>
          <a:lstStyle/>
          <a:p>
            <a:r>
              <a:rPr lang="tr-TR" sz="4000" b="1" dirty="0">
                <a:solidFill>
                  <a:srgbClr val="FF9933"/>
                </a:solidFill>
                <a:latin typeface="Arial" panose="020B0604020202020204" pitchFamily="34" charset="0"/>
                <a:cs typeface="Arial" panose="020B0604020202020204" pitchFamily="34" charset="0"/>
              </a:rPr>
              <a:t>ORTAOKUL ÇAĞINDAKİ ÇOCUĞUNUZA VEREBİLECEĞİNİZ SORUMLULUKLAR </a:t>
            </a:r>
          </a:p>
        </p:txBody>
      </p:sp>
      <p:graphicFrame>
        <p:nvGraphicFramePr>
          <p:cNvPr id="4" name="Diyagram 3"/>
          <p:cNvGraphicFramePr/>
          <p:nvPr>
            <p:extLst>
              <p:ext uri="{D42A27DB-BD31-4B8C-83A1-F6EECF244321}">
                <p14:modId xmlns:p14="http://schemas.microsoft.com/office/powerpoint/2010/main" val="570404684"/>
              </p:ext>
            </p:extLst>
          </p:nvPr>
        </p:nvGraphicFramePr>
        <p:xfrm>
          <a:off x="846511" y="1619125"/>
          <a:ext cx="7397603" cy="4752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p:cNvPicPr>
            <a:picLocks noChangeAspect="1"/>
          </p:cNvPicPr>
          <p:nvPr/>
        </p:nvPicPr>
        <p:blipFill>
          <a:blip r:embed="rId9"/>
          <a:stretch>
            <a:fillRect/>
          </a:stretch>
        </p:blipFill>
        <p:spPr>
          <a:xfrm>
            <a:off x="9004331" y="1878336"/>
            <a:ext cx="2613269" cy="2940407"/>
          </a:xfrm>
          <a:prstGeom prst="rect">
            <a:avLst/>
          </a:prstGeom>
        </p:spPr>
      </p:pic>
    </p:spTree>
    <p:extLst>
      <p:ext uri="{BB962C8B-B14F-4D97-AF65-F5344CB8AC3E}">
        <p14:creationId xmlns:p14="http://schemas.microsoft.com/office/powerpoint/2010/main" val="119865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70FCB7BB-19CA-64FE-1BFA-CBA570CD00F6}"/>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13</a:t>
            </a:fld>
            <a:endParaRPr lang="tr-TR" dirty="0">
              <a:solidFill>
                <a:schemeClr val="bg1"/>
              </a:solidFill>
              <a:latin typeface="Century Gothic" panose="020B0502020202020204" pitchFamily="34" charset="0"/>
            </a:endParaRPr>
          </a:p>
        </p:txBody>
      </p:sp>
      <p:sp>
        <p:nvSpPr>
          <p:cNvPr id="6" name="Metin kutusu 5">
            <a:extLst>
              <a:ext uri="{FF2B5EF4-FFF2-40B4-BE49-F238E27FC236}">
                <a16:creationId xmlns:a16="http://schemas.microsoft.com/office/drawing/2014/main" xmlns="" id="{18A71CD2-E088-481F-91EF-301FFB431FB3}"/>
              </a:ext>
            </a:extLst>
          </p:cNvPr>
          <p:cNvSpPr txBox="1"/>
          <p:nvPr/>
        </p:nvSpPr>
        <p:spPr>
          <a:xfrm>
            <a:off x="299884" y="1685232"/>
            <a:ext cx="6671888" cy="3888244"/>
          </a:xfrm>
          <a:prstGeom prst="rect">
            <a:avLst/>
          </a:prstGeom>
          <a:noFill/>
        </p:spPr>
        <p:txBody>
          <a:bodyPr wrap="square">
            <a:spAutoFit/>
          </a:bodyPr>
          <a:lstStyle/>
          <a:p>
            <a:pPr>
              <a:lnSpc>
                <a:spcPct val="150000"/>
              </a:lnSpc>
              <a:spcAft>
                <a:spcPts val="800"/>
              </a:spcAft>
            </a:pPr>
            <a:r>
              <a:rPr lang="tr-TR" sz="2000" dirty="0">
                <a:latin typeface="Arial" panose="020B0604020202020204" pitchFamily="34" charset="0"/>
                <a:cs typeface="Arial" panose="020B0604020202020204" pitchFamily="34" charset="0"/>
              </a:rPr>
              <a:t>Çocuklara yalnızca sorumluluk vermek yetmez. Sorumluluklarını yerine getirmedikleri zaman da onların sonuçlarına katlanmayı öğrenmeleri gerekir. </a:t>
            </a:r>
          </a:p>
          <a:p>
            <a:pPr>
              <a:lnSpc>
                <a:spcPct val="150000"/>
              </a:lnSpc>
              <a:spcAft>
                <a:spcPts val="800"/>
              </a:spcAft>
            </a:pPr>
            <a:r>
              <a:rPr lang="tr-TR" sz="2000" dirty="0">
                <a:latin typeface="Arial" panose="020B0604020202020204" pitchFamily="34" charset="0"/>
                <a:cs typeface="Arial" panose="020B0604020202020204" pitchFamily="34" charset="0"/>
              </a:rPr>
              <a:t>Odasını toplama sorumluluğu verdiğiniz çocuk odasını toplamadığında söylene söylene odayı onun yerine toplamak; ondaki sorumluluk duygusunun gelişmesini sağlamayacaktır. Aksine yapmadığı işi, sorumluluğu bir başkasının alacağını öğrenmesine yol açacaktır. </a:t>
            </a:r>
          </a:p>
        </p:txBody>
      </p:sp>
      <p:pic>
        <p:nvPicPr>
          <p:cNvPr id="4" name="Resim 3">
            <a:extLst>
              <a:ext uri="{FF2B5EF4-FFF2-40B4-BE49-F238E27FC236}">
                <a16:creationId xmlns:a16="http://schemas.microsoft.com/office/drawing/2014/main" xmlns="" id="{77901531-4AAC-4F32-8568-3996B0E87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1860" y="3177455"/>
            <a:ext cx="2640363" cy="2640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Resim 8">
            <a:extLst>
              <a:ext uri="{FF2B5EF4-FFF2-40B4-BE49-F238E27FC236}">
                <a16:creationId xmlns:a16="http://schemas.microsoft.com/office/drawing/2014/main" xmlns="" id="{AF8EC9FD-1EC0-44CC-ABBA-82CEE06ED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657" y="1251058"/>
            <a:ext cx="2551083" cy="25510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Metin kutusu 1">
            <a:extLst>
              <a:ext uri="{FF2B5EF4-FFF2-40B4-BE49-F238E27FC236}">
                <a16:creationId xmlns:a16="http://schemas.microsoft.com/office/drawing/2014/main" xmlns="" id="{7BC498CA-637A-4075-B747-CD68736D813C}"/>
              </a:ext>
            </a:extLst>
          </p:cNvPr>
          <p:cNvSpPr txBox="1"/>
          <p:nvPr/>
        </p:nvSpPr>
        <p:spPr>
          <a:xfrm>
            <a:off x="2200122" y="396525"/>
            <a:ext cx="9010957" cy="707886"/>
          </a:xfrm>
          <a:prstGeom prst="rect">
            <a:avLst/>
          </a:prstGeom>
          <a:noFill/>
        </p:spPr>
        <p:txBody>
          <a:bodyPr wrap="square">
            <a:spAutoFit/>
          </a:bodyPr>
          <a:lstStyle/>
          <a:p>
            <a:r>
              <a:rPr lang="tr-TR" sz="4000" b="1" dirty="0">
                <a:solidFill>
                  <a:srgbClr val="FF9933"/>
                </a:solidFill>
                <a:latin typeface="Arial" panose="020B0604020202020204" pitchFamily="34" charset="0"/>
                <a:cs typeface="Arial" panose="020B0604020202020204" pitchFamily="34" charset="0"/>
              </a:rPr>
              <a:t>SORUMLULUK VERDİKTEN SONRA</a:t>
            </a:r>
          </a:p>
        </p:txBody>
      </p:sp>
    </p:spTree>
    <p:extLst>
      <p:ext uri="{BB962C8B-B14F-4D97-AF65-F5344CB8AC3E}">
        <p14:creationId xmlns:p14="http://schemas.microsoft.com/office/powerpoint/2010/main" val="380329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70FCB7BB-19CA-64FE-1BFA-CBA570CD00F6}"/>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14</a:t>
            </a:fld>
            <a:endParaRPr lang="tr-TR" dirty="0">
              <a:solidFill>
                <a:schemeClr val="bg1"/>
              </a:solidFill>
              <a:latin typeface="Century Gothic" panose="020B0502020202020204" pitchFamily="34" charset="0"/>
            </a:endParaRPr>
          </a:p>
        </p:txBody>
      </p:sp>
      <p:sp>
        <p:nvSpPr>
          <p:cNvPr id="6" name="Metin kutusu 5">
            <a:extLst>
              <a:ext uri="{FF2B5EF4-FFF2-40B4-BE49-F238E27FC236}">
                <a16:creationId xmlns:a16="http://schemas.microsoft.com/office/drawing/2014/main" xmlns="" id="{18A71CD2-E088-481F-91EF-301FFB431FB3}"/>
              </a:ext>
            </a:extLst>
          </p:cNvPr>
          <p:cNvSpPr txBox="1"/>
          <p:nvPr/>
        </p:nvSpPr>
        <p:spPr>
          <a:xfrm>
            <a:off x="415712" y="1637310"/>
            <a:ext cx="6202802" cy="4524315"/>
          </a:xfrm>
          <a:prstGeom prst="rect">
            <a:avLst/>
          </a:prstGeom>
          <a:noFill/>
        </p:spPr>
        <p:txBody>
          <a:bodyPr wrap="square">
            <a:spAutoFit/>
          </a:bodyPr>
          <a:lstStyle/>
          <a:p>
            <a:pPr>
              <a:lnSpc>
                <a:spcPct val="150000"/>
              </a:lnSpc>
              <a:spcAft>
                <a:spcPts val="800"/>
              </a:spcAft>
            </a:pPr>
            <a:r>
              <a:rPr lang="tr-TR" sz="2400" dirty="0">
                <a:latin typeface="Arial" panose="020B0604020202020204" pitchFamily="34" charset="0"/>
                <a:cs typeface="Arial" panose="020B0604020202020204" pitchFamily="34" charset="0"/>
              </a:rPr>
              <a:t>Yine aynı şekilde kıyafetlerini düzenli bir şekilde yerleştirmediği için kıyafetlerini bulmasına yardımcı olmanız da benzer sonuçlar doğurur. Bu nedenle sorumluluk verildiğinde sorumluluğu yapmadığında ne tür bir bedel ile karşılaşacağını da öğrenerek sorumluluk konusunda çocuğun bilinçlendirilmesi gerekir.</a:t>
            </a:r>
          </a:p>
        </p:txBody>
      </p:sp>
      <p:pic>
        <p:nvPicPr>
          <p:cNvPr id="4" name="Resim 3">
            <a:extLst>
              <a:ext uri="{FF2B5EF4-FFF2-40B4-BE49-F238E27FC236}">
                <a16:creationId xmlns:a16="http://schemas.microsoft.com/office/drawing/2014/main" xmlns="" id="{76D528E6-D54D-4E3A-80DE-AD923CB0F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472" y="1723642"/>
            <a:ext cx="4284316" cy="44296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Metin kutusu 1">
            <a:extLst>
              <a:ext uri="{FF2B5EF4-FFF2-40B4-BE49-F238E27FC236}">
                <a16:creationId xmlns:a16="http://schemas.microsoft.com/office/drawing/2014/main" xmlns="" id="{E7A628CD-3BFE-4658-01CC-1825E1F80D02}"/>
              </a:ext>
            </a:extLst>
          </p:cNvPr>
          <p:cNvSpPr txBox="1"/>
          <p:nvPr/>
        </p:nvSpPr>
        <p:spPr>
          <a:xfrm>
            <a:off x="1973979" y="532182"/>
            <a:ext cx="9010957" cy="707886"/>
          </a:xfrm>
          <a:prstGeom prst="rect">
            <a:avLst/>
          </a:prstGeom>
          <a:noFill/>
        </p:spPr>
        <p:txBody>
          <a:bodyPr wrap="square">
            <a:spAutoFit/>
          </a:bodyPr>
          <a:lstStyle/>
          <a:p>
            <a:r>
              <a:rPr lang="tr-TR" sz="4000" b="1" dirty="0">
                <a:solidFill>
                  <a:srgbClr val="FF9933"/>
                </a:solidFill>
                <a:latin typeface="Arial" panose="020B0604020202020204" pitchFamily="34" charset="0"/>
                <a:cs typeface="Arial" panose="020B0604020202020204" pitchFamily="34" charset="0"/>
              </a:rPr>
              <a:t>SORUMLULUK VERDİKTEN SONRA</a:t>
            </a:r>
          </a:p>
        </p:txBody>
      </p:sp>
    </p:spTree>
    <p:extLst>
      <p:ext uri="{BB962C8B-B14F-4D97-AF65-F5344CB8AC3E}">
        <p14:creationId xmlns:p14="http://schemas.microsoft.com/office/powerpoint/2010/main" val="18143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82FA931-5937-4F7F-B3A7-0759E9CE5473}"/>
              </a:ext>
            </a:extLst>
          </p:cNvPr>
          <p:cNvSpPr>
            <a:spLocks noGrp="1"/>
          </p:cNvSpPr>
          <p:nvPr>
            <p:ph type="title"/>
          </p:nvPr>
        </p:nvSpPr>
        <p:spPr/>
        <p:txBody>
          <a:bodyPr/>
          <a:lstStyle/>
          <a:p>
            <a:r>
              <a:rPr lang="tr-TR" dirty="0">
                <a:solidFill>
                  <a:srgbClr val="FFC000"/>
                </a:solidFill>
              </a:rPr>
              <a:t>     Sonuçlarıyla Yüzleşmesine Fırsat Verin </a:t>
            </a:r>
          </a:p>
        </p:txBody>
      </p:sp>
      <p:sp>
        <p:nvSpPr>
          <p:cNvPr id="3" name="İçerik Yer Tutucusu 2">
            <a:extLst>
              <a:ext uri="{FF2B5EF4-FFF2-40B4-BE49-F238E27FC236}">
                <a16:creationId xmlns:a16="http://schemas.microsoft.com/office/drawing/2014/main" xmlns="" id="{F922C537-B916-4000-AA21-C54D2D190DB0}"/>
              </a:ext>
            </a:extLst>
          </p:cNvPr>
          <p:cNvSpPr>
            <a:spLocks noGrp="1"/>
          </p:cNvSpPr>
          <p:nvPr>
            <p:ph idx="1"/>
          </p:nvPr>
        </p:nvSpPr>
        <p:spPr/>
        <p:txBody>
          <a:bodyPr/>
          <a:lstStyle/>
          <a:p>
            <a:r>
              <a:rPr lang="tr-TR" sz="2400" dirty="0">
                <a:latin typeface="Arial" panose="020B0604020202020204" pitchFamily="34" charset="0"/>
                <a:cs typeface="Arial" panose="020B0604020202020204" pitchFamily="34" charset="0"/>
              </a:rPr>
              <a:t>Çocuğa bir sorumluluk verildiğinde, bu görevi yerine getirmediğinde karşılaşabileceği sonuçları yaşaması da sorumluluk bilincini kazandırmada önemli bir adımdır. Örneğin, ödevini yapmadığında aldığı düşük notun sorumluluğunu üstlenmesi, çocuğun bir dahaki sefere aynı hatayı tekrarlamaması için teşvik edici olacaktır. </a:t>
            </a:r>
            <a:endParaRPr lang="tr-TR" dirty="0"/>
          </a:p>
        </p:txBody>
      </p:sp>
      <p:sp>
        <p:nvSpPr>
          <p:cNvPr id="4" name="Slayt Numarası Yer Tutucusu 3">
            <a:extLst>
              <a:ext uri="{FF2B5EF4-FFF2-40B4-BE49-F238E27FC236}">
                <a16:creationId xmlns:a16="http://schemas.microsoft.com/office/drawing/2014/main" xmlns="" id="{1FB5446C-6A04-4294-ADB1-5D6C6AAA837A}"/>
              </a:ext>
            </a:extLst>
          </p:cNvPr>
          <p:cNvSpPr>
            <a:spLocks noGrp="1"/>
          </p:cNvSpPr>
          <p:nvPr>
            <p:ph type="sldNum" sz="quarter" idx="12"/>
          </p:nvPr>
        </p:nvSpPr>
        <p:spPr/>
        <p:txBody>
          <a:bodyPr/>
          <a:lstStyle/>
          <a:p>
            <a:fld id="{08258AEF-8E39-4A09-9142-8BC0F5FA82E7}" type="slidenum">
              <a:rPr lang="tr-TR" smtClean="0"/>
              <a:pPr/>
              <a:t>15</a:t>
            </a:fld>
            <a:endParaRPr lang="tr-TR" dirty="0"/>
          </a:p>
        </p:txBody>
      </p:sp>
      <p:pic>
        <p:nvPicPr>
          <p:cNvPr id="5" name="Resim 4">
            <a:extLst>
              <a:ext uri="{FF2B5EF4-FFF2-40B4-BE49-F238E27FC236}">
                <a16:creationId xmlns:a16="http://schemas.microsoft.com/office/drawing/2014/main" xmlns="" id="{4E7C0CC3-A49F-41E3-A342-EB9417EED965}"/>
              </a:ext>
            </a:extLst>
          </p:cNvPr>
          <p:cNvPicPr>
            <a:picLocks noChangeAspect="1"/>
          </p:cNvPicPr>
          <p:nvPr/>
        </p:nvPicPr>
        <p:blipFill>
          <a:blip r:embed="rId2"/>
          <a:stretch>
            <a:fillRect/>
          </a:stretch>
        </p:blipFill>
        <p:spPr>
          <a:xfrm>
            <a:off x="8341113" y="3960865"/>
            <a:ext cx="2560248" cy="2532010"/>
          </a:xfrm>
          <a:prstGeom prst="rect">
            <a:avLst/>
          </a:prstGeom>
        </p:spPr>
      </p:pic>
    </p:spTree>
    <p:extLst>
      <p:ext uri="{BB962C8B-B14F-4D97-AF65-F5344CB8AC3E}">
        <p14:creationId xmlns:p14="http://schemas.microsoft.com/office/powerpoint/2010/main" val="14101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F19EA68E-E886-921A-4A85-19BC5D04D8BA}"/>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16</a:t>
            </a:fld>
            <a:endParaRPr lang="tr-TR" dirty="0">
              <a:solidFill>
                <a:schemeClr val="bg1"/>
              </a:solidFill>
              <a:latin typeface="Century Gothic" panose="020B0502020202020204" pitchFamily="34" charset="0"/>
            </a:endParaRPr>
          </a:p>
        </p:txBody>
      </p:sp>
      <p:sp>
        <p:nvSpPr>
          <p:cNvPr id="6" name="Metin kutusu 5">
            <a:extLst>
              <a:ext uri="{FF2B5EF4-FFF2-40B4-BE49-F238E27FC236}">
                <a16:creationId xmlns:a16="http://schemas.microsoft.com/office/drawing/2014/main" xmlns="" id="{679C8AAC-D0BB-41A5-9176-8BDAA8D036F7}"/>
              </a:ext>
            </a:extLst>
          </p:cNvPr>
          <p:cNvSpPr txBox="1"/>
          <p:nvPr/>
        </p:nvSpPr>
        <p:spPr>
          <a:xfrm>
            <a:off x="493486" y="1846987"/>
            <a:ext cx="7078889" cy="4247317"/>
          </a:xfrm>
          <a:prstGeom prst="rect">
            <a:avLst/>
          </a:prstGeom>
          <a:noFill/>
        </p:spPr>
        <p:txBody>
          <a:bodyPr wrap="square">
            <a:spAutoFit/>
          </a:bodyPr>
          <a:lstStyle/>
          <a:p>
            <a:pPr>
              <a:lnSpc>
                <a:spcPct val="150000"/>
              </a:lnSpc>
            </a:pPr>
            <a:r>
              <a:rPr lang="tr-TR" sz="2000" dirty="0">
                <a:latin typeface="Arial" panose="020B0604020202020204" pitchFamily="34" charset="0"/>
                <a:cs typeface="Arial" panose="020B0604020202020204" pitchFamily="34" charset="0"/>
              </a:rPr>
              <a:t>Çocuğun yaşına ve bulunduğu gelişim dönemine uygun sorumluluklar vermek, beklentileri bu doğrultuda tutmak önemlidir. Yerine getiremeyeceği sorumluluklar vermek çocuğun gelişimini olumsuz etkileyebilir. </a:t>
            </a:r>
          </a:p>
          <a:p>
            <a:pPr>
              <a:lnSpc>
                <a:spcPct val="150000"/>
              </a:lnSpc>
            </a:pPr>
            <a:endParaRPr lang="tr-TR" sz="2000" dirty="0">
              <a:latin typeface="Arial" panose="020B0604020202020204" pitchFamily="34" charset="0"/>
              <a:cs typeface="Arial" panose="020B0604020202020204" pitchFamily="34" charset="0"/>
            </a:endParaRPr>
          </a:p>
          <a:p>
            <a:pPr>
              <a:lnSpc>
                <a:spcPct val="150000"/>
              </a:lnSpc>
            </a:pPr>
            <a:r>
              <a:rPr lang="tr-TR" sz="2000" dirty="0">
                <a:latin typeface="Arial" panose="020B0604020202020204" pitchFamily="34" charset="0"/>
                <a:cs typeface="Arial" panose="020B0604020202020204" pitchFamily="34" charset="0"/>
              </a:rPr>
              <a:t>Emredici ifadeler yerine, onu önemsediğinizi ve yapabileceğine güvendiğinizi dile getirmek, hissettirmek daha motive olmasını, sorumluluğunu benimsemesini sağlayacaktır.</a:t>
            </a:r>
          </a:p>
        </p:txBody>
      </p:sp>
      <p:pic>
        <p:nvPicPr>
          <p:cNvPr id="4" name="Resim 3">
            <a:extLst>
              <a:ext uri="{FF2B5EF4-FFF2-40B4-BE49-F238E27FC236}">
                <a16:creationId xmlns:a16="http://schemas.microsoft.com/office/drawing/2014/main" xmlns="" id="{67FE8C59-FDAC-4770-B6C6-D19A40F19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5774" y="1592397"/>
            <a:ext cx="1936074" cy="1507572"/>
          </a:xfrm>
          <a:prstGeom prst="rect">
            <a:avLst/>
          </a:prstGeom>
        </p:spPr>
      </p:pic>
      <p:pic>
        <p:nvPicPr>
          <p:cNvPr id="7" name="Resim 6">
            <a:extLst>
              <a:ext uri="{FF2B5EF4-FFF2-40B4-BE49-F238E27FC236}">
                <a16:creationId xmlns:a16="http://schemas.microsoft.com/office/drawing/2014/main" xmlns="" id="{A1FA2CA5-03AE-4F25-921F-B846EF790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696" y="1592397"/>
            <a:ext cx="2422075" cy="3024995"/>
          </a:xfrm>
          <a:prstGeom prst="rect">
            <a:avLst/>
          </a:prstGeom>
        </p:spPr>
      </p:pic>
      <p:pic>
        <p:nvPicPr>
          <p:cNvPr id="8" name="Resim 7">
            <a:extLst>
              <a:ext uri="{FF2B5EF4-FFF2-40B4-BE49-F238E27FC236}">
                <a16:creationId xmlns:a16="http://schemas.microsoft.com/office/drawing/2014/main" xmlns="" id="{48240C85-6BAC-4A77-B503-F0C594A66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875" y="4678552"/>
            <a:ext cx="1777858" cy="1415752"/>
          </a:xfrm>
          <a:prstGeom prst="rect">
            <a:avLst/>
          </a:prstGeom>
        </p:spPr>
      </p:pic>
      <p:pic>
        <p:nvPicPr>
          <p:cNvPr id="10" name="Resim 9">
            <a:extLst>
              <a:ext uri="{FF2B5EF4-FFF2-40B4-BE49-F238E27FC236}">
                <a16:creationId xmlns:a16="http://schemas.microsoft.com/office/drawing/2014/main" xmlns="" id="{A96764E2-CEEA-46E2-AD1F-0D309D2B68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5774" y="4400226"/>
            <a:ext cx="1936075" cy="1388130"/>
          </a:xfrm>
          <a:prstGeom prst="rect">
            <a:avLst/>
          </a:prstGeom>
        </p:spPr>
      </p:pic>
      <p:sp>
        <p:nvSpPr>
          <p:cNvPr id="2" name="Metin kutusu 1">
            <a:extLst>
              <a:ext uri="{FF2B5EF4-FFF2-40B4-BE49-F238E27FC236}">
                <a16:creationId xmlns:a16="http://schemas.microsoft.com/office/drawing/2014/main" xmlns="" id="{106EB328-C509-071C-E18F-971921365410}"/>
              </a:ext>
            </a:extLst>
          </p:cNvPr>
          <p:cNvSpPr txBox="1"/>
          <p:nvPr/>
        </p:nvSpPr>
        <p:spPr>
          <a:xfrm>
            <a:off x="742336" y="1006369"/>
            <a:ext cx="11217435" cy="584775"/>
          </a:xfrm>
          <a:prstGeom prst="rect">
            <a:avLst/>
          </a:prstGeom>
          <a:noFill/>
        </p:spPr>
        <p:txBody>
          <a:bodyPr wrap="square">
            <a:spAutoFit/>
          </a:bodyPr>
          <a:lstStyle/>
          <a:p>
            <a:r>
              <a:rPr lang="tr-TR" sz="3200" b="1" dirty="0">
                <a:solidFill>
                  <a:srgbClr val="FF9933"/>
                </a:solidFill>
                <a:latin typeface="Arial" panose="020B0604020202020204" pitchFamily="34" charset="0"/>
                <a:cs typeface="Arial" panose="020B0604020202020204" pitchFamily="34" charset="0"/>
              </a:rPr>
              <a:t>SORUMLULUK VERİRKEN NELERE DİKKAT ETMELİYİZ?</a:t>
            </a:r>
          </a:p>
        </p:txBody>
      </p:sp>
    </p:spTree>
    <p:extLst>
      <p:ext uri="{BB962C8B-B14F-4D97-AF65-F5344CB8AC3E}">
        <p14:creationId xmlns:p14="http://schemas.microsoft.com/office/powerpoint/2010/main" val="37505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F19EA68E-E886-921A-4A85-19BC5D04D8BA}"/>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17</a:t>
            </a:fld>
            <a:endParaRPr lang="tr-TR" dirty="0">
              <a:solidFill>
                <a:schemeClr val="bg1"/>
              </a:solidFill>
              <a:latin typeface="Century Gothic" panose="020B0502020202020204" pitchFamily="34" charset="0"/>
            </a:endParaRPr>
          </a:p>
        </p:txBody>
      </p:sp>
      <p:sp>
        <p:nvSpPr>
          <p:cNvPr id="6" name="Metin kutusu 5">
            <a:extLst>
              <a:ext uri="{FF2B5EF4-FFF2-40B4-BE49-F238E27FC236}">
                <a16:creationId xmlns:a16="http://schemas.microsoft.com/office/drawing/2014/main" xmlns="" id="{A455CBFD-F592-4054-8447-E5051733D7E6}"/>
              </a:ext>
            </a:extLst>
          </p:cNvPr>
          <p:cNvSpPr txBox="1"/>
          <p:nvPr/>
        </p:nvSpPr>
        <p:spPr>
          <a:xfrm>
            <a:off x="390525" y="1838788"/>
            <a:ext cx="6890080" cy="4524315"/>
          </a:xfrm>
          <a:prstGeom prst="rect">
            <a:avLst/>
          </a:prstGeom>
          <a:noFill/>
        </p:spPr>
        <p:txBody>
          <a:bodyPr wrap="square">
            <a:spAutoFit/>
          </a:bodyPr>
          <a:lstStyle/>
          <a:p>
            <a:pPr>
              <a:lnSpc>
                <a:spcPct val="150000"/>
              </a:lnSpc>
            </a:pPr>
            <a:r>
              <a:rPr lang="tr-TR" sz="2400" dirty="0">
                <a:latin typeface="Arial" panose="020B0604020202020204" pitchFamily="34" charset="0"/>
                <a:cs typeface="Arial" panose="020B0604020202020204" pitchFamily="34" charset="0"/>
              </a:rPr>
              <a:t>Sorumluluk almak istediği durumları iyi değerlendirerek teşvik etmek ve sorumluluğu yerine getirmesine yardımcı olmak önemsendiğini hissettirecektir.</a:t>
            </a:r>
          </a:p>
          <a:p>
            <a:pPr>
              <a:lnSpc>
                <a:spcPct val="150000"/>
              </a:lnSpc>
            </a:pPr>
            <a:endParaRPr lang="tr-TR" sz="2400" dirty="0">
              <a:latin typeface="Arial" panose="020B0604020202020204" pitchFamily="34" charset="0"/>
              <a:cs typeface="Arial" panose="020B0604020202020204" pitchFamily="34" charset="0"/>
            </a:endParaRPr>
          </a:p>
          <a:p>
            <a:pPr>
              <a:lnSpc>
                <a:spcPct val="150000"/>
              </a:lnSpc>
            </a:pPr>
            <a:r>
              <a:rPr lang="tr-TR" sz="2400" dirty="0">
                <a:latin typeface="Arial" panose="020B0604020202020204" pitchFamily="34" charset="0"/>
                <a:cs typeface="Arial" panose="020B0604020202020204" pitchFamily="34" charset="0"/>
              </a:rPr>
              <a:t>Sorumluluğunu yerine getirdiği durumlarda desteklemek bu davranışını pekiştirecek, tekrar yapabilmek için fırsatları değerlendirecektir.</a:t>
            </a:r>
          </a:p>
        </p:txBody>
      </p:sp>
      <p:pic>
        <p:nvPicPr>
          <p:cNvPr id="7" name="Resim 6">
            <a:extLst>
              <a:ext uri="{FF2B5EF4-FFF2-40B4-BE49-F238E27FC236}">
                <a16:creationId xmlns:a16="http://schemas.microsoft.com/office/drawing/2014/main" xmlns="" id="{273C1222-9D5D-461E-9A9D-F9657C155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899" y="4093188"/>
            <a:ext cx="2824291" cy="2462781"/>
          </a:xfrm>
          <a:prstGeom prst="rect">
            <a:avLst/>
          </a:prstGeom>
        </p:spPr>
      </p:pic>
      <p:pic>
        <p:nvPicPr>
          <p:cNvPr id="9" name="Resim 8">
            <a:extLst>
              <a:ext uri="{FF2B5EF4-FFF2-40B4-BE49-F238E27FC236}">
                <a16:creationId xmlns:a16="http://schemas.microsoft.com/office/drawing/2014/main" xmlns="" id="{89E2C743-61E6-47E1-A08F-C4478060D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668" y="1584308"/>
            <a:ext cx="2500522" cy="2361008"/>
          </a:xfrm>
          <a:prstGeom prst="rect">
            <a:avLst/>
          </a:prstGeom>
        </p:spPr>
      </p:pic>
      <p:sp>
        <p:nvSpPr>
          <p:cNvPr id="8" name="Metin kutusu 7">
            <a:extLst>
              <a:ext uri="{FF2B5EF4-FFF2-40B4-BE49-F238E27FC236}">
                <a16:creationId xmlns:a16="http://schemas.microsoft.com/office/drawing/2014/main" xmlns="" id="{106EB328-C509-071C-E18F-971921365410}"/>
              </a:ext>
            </a:extLst>
          </p:cNvPr>
          <p:cNvSpPr txBox="1"/>
          <p:nvPr/>
        </p:nvSpPr>
        <p:spPr>
          <a:xfrm>
            <a:off x="742336" y="1006369"/>
            <a:ext cx="11217435" cy="584775"/>
          </a:xfrm>
          <a:prstGeom prst="rect">
            <a:avLst/>
          </a:prstGeom>
          <a:noFill/>
        </p:spPr>
        <p:txBody>
          <a:bodyPr wrap="square">
            <a:spAutoFit/>
          </a:bodyPr>
          <a:lstStyle/>
          <a:p>
            <a:r>
              <a:rPr lang="tr-TR" sz="3200" b="1" dirty="0">
                <a:solidFill>
                  <a:srgbClr val="FF9933"/>
                </a:solidFill>
                <a:latin typeface="Arial" panose="020B0604020202020204" pitchFamily="34" charset="0"/>
                <a:cs typeface="Arial" panose="020B0604020202020204" pitchFamily="34" charset="0"/>
              </a:rPr>
              <a:t>SORUMLULUK VERİRKEN NELERE DİKKAT ETMELİYİZ?</a:t>
            </a:r>
          </a:p>
        </p:txBody>
      </p:sp>
    </p:spTree>
    <p:extLst>
      <p:ext uri="{BB962C8B-B14F-4D97-AF65-F5344CB8AC3E}">
        <p14:creationId xmlns:p14="http://schemas.microsoft.com/office/powerpoint/2010/main" val="4142032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F19EA68E-E886-921A-4A85-19BC5D04D8BA}"/>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18</a:t>
            </a:fld>
            <a:endParaRPr lang="tr-TR" dirty="0">
              <a:solidFill>
                <a:schemeClr val="bg1"/>
              </a:solidFill>
              <a:latin typeface="Century Gothic" panose="020B0502020202020204" pitchFamily="34" charset="0"/>
            </a:endParaRPr>
          </a:p>
        </p:txBody>
      </p:sp>
      <p:pic>
        <p:nvPicPr>
          <p:cNvPr id="10" name="Resim 9">
            <a:extLst>
              <a:ext uri="{FF2B5EF4-FFF2-40B4-BE49-F238E27FC236}">
                <a16:creationId xmlns:a16="http://schemas.microsoft.com/office/drawing/2014/main" xmlns="" id="{DD2B99D0-54E6-4B36-B25C-92F0D9DB5D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4844" y="2747613"/>
            <a:ext cx="3151742" cy="3151742"/>
          </a:xfrm>
          <a:prstGeom prst="rect">
            <a:avLst/>
          </a:prstGeom>
        </p:spPr>
      </p:pic>
      <p:sp>
        <p:nvSpPr>
          <p:cNvPr id="2" name="Metin kutusu 1">
            <a:extLst>
              <a:ext uri="{FF2B5EF4-FFF2-40B4-BE49-F238E27FC236}">
                <a16:creationId xmlns:a16="http://schemas.microsoft.com/office/drawing/2014/main" xmlns="" id="{522A4A04-2C04-3262-753C-ACDDCEB56A67}"/>
              </a:ext>
            </a:extLst>
          </p:cNvPr>
          <p:cNvSpPr txBox="1"/>
          <p:nvPr/>
        </p:nvSpPr>
        <p:spPr>
          <a:xfrm>
            <a:off x="1712686" y="427814"/>
            <a:ext cx="8888792" cy="1569660"/>
          </a:xfrm>
          <a:prstGeom prst="rect">
            <a:avLst/>
          </a:prstGeom>
          <a:noFill/>
        </p:spPr>
        <p:txBody>
          <a:bodyPr wrap="square">
            <a:spAutoFit/>
          </a:bodyPr>
          <a:lstStyle/>
          <a:p>
            <a:pPr algn="ctr"/>
            <a:r>
              <a:rPr lang="tr-TR" sz="3200" b="1" dirty="0">
                <a:solidFill>
                  <a:srgbClr val="FF9933"/>
                </a:solidFill>
                <a:latin typeface="Arial" panose="020B0604020202020204" pitchFamily="34" charset="0"/>
                <a:cs typeface="Arial" panose="020B0604020202020204" pitchFamily="34" charset="0"/>
              </a:rPr>
              <a:t>BAĞIMSIZ VE SORUMLULUK SAHİBİ ÇOCUK YETİŞTİREBİLMEK İÇİN ANNE BABALAR NE YAPMALI?</a:t>
            </a:r>
          </a:p>
        </p:txBody>
      </p:sp>
      <p:sp>
        <p:nvSpPr>
          <p:cNvPr id="8" name="Metin kutusu 7">
            <a:extLst>
              <a:ext uri="{FF2B5EF4-FFF2-40B4-BE49-F238E27FC236}">
                <a16:creationId xmlns:a16="http://schemas.microsoft.com/office/drawing/2014/main" xmlns="" id="{26714F2A-7E20-6B53-31A1-F5F22AF0B6BB}"/>
              </a:ext>
            </a:extLst>
          </p:cNvPr>
          <p:cNvSpPr txBox="1"/>
          <p:nvPr/>
        </p:nvSpPr>
        <p:spPr>
          <a:xfrm>
            <a:off x="711200" y="2423886"/>
            <a:ext cx="6633029" cy="3785652"/>
          </a:xfrm>
          <a:prstGeom prst="rect">
            <a:avLst/>
          </a:prstGeom>
          <a:noFill/>
        </p:spPr>
        <p:txBody>
          <a:bodyPr wrap="square">
            <a:spAutoFit/>
          </a:bodyPr>
          <a:lstStyle/>
          <a:p>
            <a:pPr>
              <a:lnSpc>
                <a:spcPct val="150000"/>
              </a:lnSpc>
            </a:pPr>
            <a:r>
              <a:rPr lang="tr-TR" sz="2000" dirty="0">
                <a:latin typeface="Arial" panose="020B0604020202020204" pitchFamily="34" charset="0"/>
                <a:cs typeface="Arial" panose="020B0604020202020204" pitchFamily="34" charset="0"/>
              </a:rPr>
              <a:t>Sizin istediğiniz gibi yapmasını beklemeyin. Çocuğunuza verdiğiniz iş mükemmel bir şekilde yapılmamış olabilir. Buradaki amaç, çocuğunuzun bir işe başlama ve o işi bitirme becerisini kazanmasıdır.</a:t>
            </a:r>
          </a:p>
          <a:p>
            <a:pPr>
              <a:lnSpc>
                <a:spcPct val="150000"/>
              </a:lnSpc>
            </a:pPr>
            <a:endParaRPr lang="tr-TR" sz="2000" dirty="0">
              <a:latin typeface="Arial" panose="020B0604020202020204" pitchFamily="34" charset="0"/>
              <a:cs typeface="Arial" panose="020B0604020202020204" pitchFamily="34" charset="0"/>
            </a:endParaRPr>
          </a:p>
          <a:p>
            <a:pPr>
              <a:lnSpc>
                <a:spcPct val="150000"/>
              </a:lnSpc>
            </a:pPr>
            <a:r>
              <a:rPr lang="tr-TR" sz="2000" dirty="0">
                <a:latin typeface="Arial" panose="020B0604020202020204" pitchFamily="34" charset="0"/>
                <a:cs typeface="Arial" panose="020B0604020202020204" pitchFamily="34" charset="0"/>
              </a:rPr>
              <a:t>Kendisi ile ilgili görevlerde “Aidiyet Hissi” kazandırın. Kendi oyuncakları, kendi giysileri, kendi masası, kendi yemek tabağı…</a:t>
            </a:r>
          </a:p>
        </p:txBody>
      </p:sp>
    </p:spTree>
    <p:extLst>
      <p:ext uri="{BB962C8B-B14F-4D97-AF65-F5344CB8AC3E}">
        <p14:creationId xmlns:p14="http://schemas.microsoft.com/office/powerpoint/2010/main" val="112884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F19EA68E-E886-921A-4A85-19BC5D04D8BA}"/>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19</a:t>
            </a:fld>
            <a:endParaRPr lang="tr-TR" dirty="0">
              <a:solidFill>
                <a:schemeClr val="bg1"/>
              </a:solidFill>
              <a:latin typeface="Century Gothic" panose="020B0502020202020204" pitchFamily="34" charset="0"/>
            </a:endParaRPr>
          </a:p>
        </p:txBody>
      </p:sp>
      <p:pic>
        <p:nvPicPr>
          <p:cNvPr id="10" name="Resim 9">
            <a:extLst>
              <a:ext uri="{FF2B5EF4-FFF2-40B4-BE49-F238E27FC236}">
                <a16:creationId xmlns:a16="http://schemas.microsoft.com/office/drawing/2014/main" xmlns="" id="{DD2B99D0-54E6-4B36-B25C-92F0D9DB5D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4844" y="2747613"/>
            <a:ext cx="3151742" cy="3151742"/>
          </a:xfrm>
          <a:prstGeom prst="rect">
            <a:avLst/>
          </a:prstGeom>
        </p:spPr>
      </p:pic>
      <p:sp>
        <p:nvSpPr>
          <p:cNvPr id="2" name="Metin kutusu 1">
            <a:extLst>
              <a:ext uri="{FF2B5EF4-FFF2-40B4-BE49-F238E27FC236}">
                <a16:creationId xmlns:a16="http://schemas.microsoft.com/office/drawing/2014/main" xmlns="" id="{522A4A04-2C04-3262-753C-ACDDCEB56A67}"/>
              </a:ext>
            </a:extLst>
          </p:cNvPr>
          <p:cNvSpPr txBox="1"/>
          <p:nvPr/>
        </p:nvSpPr>
        <p:spPr>
          <a:xfrm>
            <a:off x="1712686" y="427814"/>
            <a:ext cx="8888792" cy="1569660"/>
          </a:xfrm>
          <a:prstGeom prst="rect">
            <a:avLst/>
          </a:prstGeom>
          <a:noFill/>
        </p:spPr>
        <p:txBody>
          <a:bodyPr wrap="square">
            <a:spAutoFit/>
          </a:bodyPr>
          <a:lstStyle/>
          <a:p>
            <a:pPr algn="ctr"/>
            <a:r>
              <a:rPr lang="tr-TR" sz="3200" b="1" dirty="0">
                <a:solidFill>
                  <a:srgbClr val="FF9933"/>
                </a:solidFill>
                <a:latin typeface="Arial" panose="020B0604020202020204" pitchFamily="34" charset="0"/>
                <a:cs typeface="Arial" panose="020B0604020202020204" pitchFamily="34" charset="0"/>
              </a:rPr>
              <a:t>BAĞIMSIZ VE SORUMLULUK SAHİBİ ÇOCUK YETİŞTİREBİLMEK İÇİN ANNE BABALAR NE YAPMALI?</a:t>
            </a:r>
          </a:p>
        </p:txBody>
      </p:sp>
      <p:sp>
        <p:nvSpPr>
          <p:cNvPr id="8" name="Metin kutusu 7">
            <a:extLst>
              <a:ext uri="{FF2B5EF4-FFF2-40B4-BE49-F238E27FC236}">
                <a16:creationId xmlns:a16="http://schemas.microsoft.com/office/drawing/2014/main" xmlns="" id="{26714F2A-7E20-6B53-31A1-F5F22AF0B6BB}"/>
              </a:ext>
            </a:extLst>
          </p:cNvPr>
          <p:cNvSpPr txBox="1"/>
          <p:nvPr/>
        </p:nvSpPr>
        <p:spPr>
          <a:xfrm>
            <a:off x="246744" y="2423886"/>
            <a:ext cx="7097486" cy="2862322"/>
          </a:xfrm>
          <a:prstGeom prst="rect">
            <a:avLst/>
          </a:prstGeom>
          <a:noFill/>
        </p:spPr>
        <p:txBody>
          <a:bodyPr wrap="square">
            <a:spAutoFit/>
          </a:bodyPr>
          <a:lstStyle/>
          <a:p>
            <a:pPr>
              <a:lnSpc>
                <a:spcPct val="150000"/>
              </a:lnSpc>
            </a:pPr>
            <a:r>
              <a:rPr lang="tr-TR" sz="2400" dirty="0">
                <a:latin typeface="Arial" panose="020B0604020202020204" pitchFamily="34" charset="0"/>
                <a:cs typeface="Arial" panose="020B0604020202020204" pitchFamily="34" charset="0"/>
              </a:rPr>
              <a:t>Çocuklarınız arasında sorumluluk vermek açısından cinsiyet ayırımı söz konusu olmamalıdır. Sofranın kurulmasında-toplanmasında yaşları da göz önünde bulundurularak oğlunuz da kızınız görev almalıdır.</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10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91E8E24D-F243-0EA7-F5B4-826C94D97F51}"/>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2</a:t>
            </a:fld>
            <a:endParaRPr lang="tr-TR" dirty="0">
              <a:solidFill>
                <a:schemeClr val="bg1"/>
              </a:solidFill>
              <a:latin typeface="Century Gothic" panose="020B0502020202020204" pitchFamily="34" charset="0"/>
            </a:endParaRPr>
          </a:p>
        </p:txBody>
      </p:sp>
      <p:sp>
        <p:nvSpPr>
          <p:cNvPr id="5" name="Metin kutusu 4">
            <a:extLst>
              <a:ext uri="{FF2B5EF4-FFF2-40B4-BE49-F238E27FC236}">
                <a16:creationId xmlns:a16="http://schemas.microsoft.com/office/drawing/2014/main" xmlns="" id="{A50AF392-D6EF-7090-F309-5BDE9770D91C}"/>
              </a:ext>
            </a:extLst>
          </p:cNvPr>
          <p:cNvSpPr txBox="1"/>
          <p:nvPr/>
        </p:nvSpPr>
        <p:spPr>
          <a:xfrm>
            <a:off x="599768" y="1029092"/>
            <a:ext cx="11272918" cy="707886"/>
          </a:xfrm>
          <a:prstGeom prst="rect">
            <a:avLst/>
          </a:prstGeom>
          <a:noFill/>
        </p:spPr>
        <p:txBody>
          <a:bodyPr wrap="square">
            <a:spAutoFit/>
          </a:bodyPr>
          <a:lstStyle/>
          <a:p>
            <a:pPr algn="ctr"/>
            <a:r>
              <a:rPr lang="tr-TR" sz="4000" b="1" dirty="0">
                <a:solidFill>
                  <a:srgbClr val="FF9933"/>
                </a:solidFill>
                <a:latin typeface="Arial" panose="020B0604020202020204" pitchFamily="34" charset="0"/>
                <a:cs typeface="Arial" panose="020B0604020202020204" pitchFamily="34" charset="0"/>
              </a:rPr>
              <a:t>SORUMLULUK SAHİBİ ÇOCUK YETİŞTİRME</a:t>
            </a:r>
          </a:p>
        </p:txBody>
      </p:sp>
      <p:pic>
        <p:nvPicPr>
          <p:cNvPr id="3" name="Resim 2"/>
          <p:cNvPicPr>
            <a:picLocks noChangeAspect="1"/>
          </p:cNvPicPr>
          <p:nvPr/>
        </p:nvPicPr>
        <p:blipFill>
          <a:blip r:embed="rId2"/>
          <a:stretch>
            <a:fillRect/>
          </a:stretch>
        </p:blipFill>
        <p:spPr>
          <a:xfrm>
            <a:off x="3042103" y="1844340"/>
            <a:ext cx="5962650" cy="4419600"/>
          </a:xfrm>
          <a:prstGeom prst="rect">
            <a:avLst/>
          </a:prstGeom>
        </p:spPr>
      </p:pic>
    </p:spTree>
    <p:extLst>
      <p:ext uri="{BB962C8B-B14F-4D97-AF65-F5344CB8AC3E}">
        <p14:creationId xmlns:p14="http://schemas.microsoft.com/office/powerpoint/2010/main" val="410828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F19EA68E-E886-921A-4A85-19BC5D04D8BA}"/>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20</a:t>
            </a:fld>
            <a:endParaRPr lang="tr-TR" dirty="0">
              <a:solidFill>
                <a:schemeClr val="bg1"/>
              </a:solidFill>
              <a:latin typeface="Century Gothic" panose="020B0502020202020204" pitchFamily="34" charset="0"/>
            </a:endParaRPr>
          </a:p>
        </p:txBody>
      </p:sp>
      <p:sp>
        <p:nvSpPr>
          <p:cNvPr id="6" name="Metin kutusu 5">
            <a:extLst>
              <a:ext uri="{FF2B5EF4-FFF2-40B4-BE49-F238E27FC236}">
                <a16:creationId xmlns:a16="http://schemas.microsoft.com/office/drawing/2014/main" xmlns="" id="{305588B8-3F08-46A3-9358-1B5C12DE7C1C}"/>
              </a:ext>
            </a:extLst>
          </p:cNvPr>
          <p:cNvSpPr txBox="1"/>
          <p:nvPr/>
        </p:nvSpPr>
        <p:spPr>
          <a:xfrm>
            <a:off x="740230" y="2980478"/>
            <a:ext cx="5631542" cy="1754326"/>
          </a:xfrm>
          <a:prstGeom prst="rect">
            <a:avLst/>
          </a:prstGeom>
          <a:noFill/>
        </p:spPr>
        <p:txBody>
          <a:bodyPr wrap="square">
            <a:spAutoFit/>
          </a:bodyPr>
          <a:lstStyle/>
          <a:p>
            <a:pPr>
              <a:lnSpc>
                <a:spcPct val="150000"/>
              </a:lnSpc>
            </a:pPr>
            <a:r>
              <a:rPr lang="tr-TR" sz="2400" dirty="0">
                <a:latin typeface="Arial" panose="020B0604020202020204" pitchFamily="34" charset="0"/>
                <a:cs typeface="Arial" panose="020B0604020202020204" pitchFamily="34" charset="0"/>
              </a:rPr>
              <a:t>Çocuğunuz için en iyi kaynak sizsiniz. Çocuğunuz söylediklerinizden çok sizi izler ve davranışlarınızı tekrar eder.</a:t>
            </a:r>
          </a:p>
        </p:txBody>
      </p:sp>
      <p:pic>
        <p:nvPicPr>
          <p:cNvPr id="4" name="Resim 3">
            <a:extLst>
              <a:ext uri="{FF2B5EF4-FFF2-40B4-BE49-F238E27FC236}">
                <a16:creationId xmlns:a16="http://schemas.microsoft.com/office/drawing/2014/main" xmlns="" id="{4E78A129-84A9-4299-B11D-3A36E7B424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649" y="2565033"/>
            <a:ext cx="3070735" cy="3070735"/>
          </a:xfrm>
          <a:prstGeom prst="rect">
            <a:avLst/>
          </a:prstGeom>
        </p:spPr>
      </p:pic>
      <p:sp>
        <p:nvSpPr>
          <p:cNvPr id="2" name="Metin kutusu 1">
            <a:extLst>
              <a:ext uri="{FF2B5EF4-FFF2-40B4-BE49-F238E27FC236}">
                <a16:creationId xmlns:a16="http://schemas.microsoft.com/office/drawing/2014/main" xmlns="" id="{51405C53-887E-97B7-9B99-429A07134B1B}"/>
              </a:ext>
            </a:extLst>
          </p:cNvPr>
          <p:cNvSpPr txBox="1"/>
          <p:nvPr/>
        </p:nvSpPr>
        <p:spPr>
          <a:xfrm>
            <a:off x="1590521" y="427814"/>
            <a:ext cx="9010957" cy="1938992"/>
          </a:xfrm>
          <a:prstGeom prst="rect">
            <a:avLst/>
          </a:prstGeom>
          <a:noFill/>
        </p:spPr>
        <p:txBody>
          <a:bodyPr wrap="square">
            <a:spAutoFit/>
          </a:bodyPr>
          <a:lstStyle/>
          <a:p>
            <a:pPr algn="ctr"/>
            <a:r>
              <a:rPr lang="tr-TR" sz="4000" b="1" dirty="0">
                <a:solidFill>
                  <a:srgbClr val="FF9933"/>
                </a:solidFill>
                <a:latin typeface="Arial" panose="020B0604020202020204" pitchFamily="34" charset="0"/>
                <a:cs typeface="Arial" panose="020B0604020202020204" pitchFamily="34" charset="0"/>
              </a:rPr>
              <a:t>BAĞIMSIZ VE SORUMLULUK SAHİBİ ÇOCUK YETİŞTİREBİLMEK İÇİN ANNE BABALAR NE YAPMALI?</a:t>
            </a:r>
          </a:p>
        </p:txBody>
      </p:sp>
    </p:spTree>
    <p:extLst>
      <p:ext uri="{BB962C8B-B14F-4D97-AF65-F5344CB8AC3E}">
        <p14:creationId xmlns:p14="http://schemas.microsoft.com/office/powerpoint/2010/main" val="4242277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F19EA68E-E886-921A-4A85-19BC5D04D8BA}"/>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21</a:t>
            </a:fld>
            <a:endParaRPr lang="tr-TR" dirty="0">
              <a:solidFill>
                <a:schemeClr val="bg1"/>
              </a:solidFill>
              <a:latin typeface="Century Gothic" panose="020B0502020202020204" pitchFamily="34" charset="0"/>
            </a:endParaRPr>
          </a:p>
        </p:txBody>
      </p:sp>
      <p:sp>
        <p:nvSpPr>
          <p:cNvPr id="6" name="Metin kutusu 5">
            <a:extLst>
              <a:ext uri="{FF2B5EF4-FFF2-40B4-BE49-F238E27FC236}">
                <a16:creationId xmlns:a16="http://schemas.microsoft.com/office/drawing/2014/main" xmlns="" id="{305588B8-3F08-46A3-9358-1B5C12DE7C1C}"/>
              </a:ext>
            </a:extLst>
          </p:cNvPr>
          <p:cNvSpPr txBox="1"/>
          <p:nvPr/>
        </p:nvSpPr>
        <p:spPr>
          <a:xfrm>
            <a:off x="299884" y="1411251"/>
            <a:ext cx="11761487" cy="4965975"/>
          </a:xfrm>
          <a:prstGeom prst="rect">
            <a:avLst/>
          </a:prstGeom>
          <a:noFill/>
        </p:spPr>
        <p:txBody>
          <a:bodyPr wrap="square" numCol="2">
            <a:spAutoFit/>
          </a:bodyPr>
          <a:lstStyle/>
          <a:p>
            <a:r>
              <a:rPr lang="tr-TR" dirty="0">
                <a:latin typeface="Arial" panose="020B0604020202020204" pitchFamily="34" charset="0"/>
                <a:cs typeface="Arial" panose="020B0604020202020204" pitchFamily="34" charset="0"/>
              </a:rPr>
              <a:t>Değerli aileler ; şimdi sizlerden yaptığım davranışları tekrar etmenizi istiyorum.</a:t>
            </a:r>
          </a:p>
          <a:p>
            <a:r>
              <a:rPr lang="tr-TR" dirty="0">
                <a:latin typeface="Arial" panose="020B0604020202020204" pitchFamily="34" charset="0"/>
                <a:cs typeface="Arial" panose="020B0604020202020204" pitchFamily="34" charset="0"/>
              </a:rPr>
              <a:t>Ben size sesli bir şekilde yönerge de vereceğim.</a:t>
            </a:r>
          </a:p>
          <a:p>
            <a:r>
              <a:rPr lang="tr-TR" dirty="0">
                <a:latin typeface="Arial" panose="020B0604020202020204" pitchFamily="34" charset="0"/>
                <a:cs typeface="Arial" panose="020B0604020202020204" pitchFamily="34" charset="0"/>
              </a:rPr>
              <a:t>Lütfen parmaklarınızı üç kere </a:t>
            </a:r>
            <a:r>
              <a:rPr lang="tr-TR" dirty="0" err="1">
                <a:latin typeface="Arial" panose="020B0604020202020204" pitchFamily="34" charset="0"/>
                <a:cs typeface="Arial" panose="020B0604020202020204" pitchFamily="34" charset="0"/>
              </a:rPr>
              <a:t>şıklatın</a:t>
            </a:r>
            <a:r>
              <a:rPr lang="tr-TR" dirty="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Lütfen başınızı sol tarafa döndürün.</a:t>
            </a:r>
          </a:p>
          <a:p>
            <a:r>
              <a:rPr lang="tr-TR" dirty="0">
                <a:latin typeface="Arial" panose="020B0604020202020204" pitchFamily="34" charset="0"/>
                <a:cs typeface="Arial" panose="020B0604020202020204" pitchFamily="34" charset="0"/>
              </a:rPr>
              <a:t>Lütfen başınızı sağ tarafa döndürün.</a:t>
            </a:r>
          </a:p>
          <a:p>
            <a:r>
              <a:rPr lang="tr-TR" dirty="0">
                <a:latin typeface="Arial" panose="020B0604020202020204" pitchFamily="34" charset="0"/>
                <a:cs typeface="Arial" panose="020B0604020202020204" pitchFamily="34" charset="0"/>
              </a:rPr>
              <a:t>Lütfen üç kere ellerinizi çırpın.</a:t>
            </a:r>
          </a:p>
          <a:p>
            <a:r>
              <a:rPr lang="tr-TR" dirty="0">
                <a:latin typeface="Arial" panose="020B0604020202020204" pitchFamily="34" charset="0"/>
                <a:cs typeface="Arial" panose="020B0604020202020204" pitchFamily="34" charset="0"/>
              </a:rPr>
              <a:t>Lütfen ellerinizi kulaklarınıza götürün.</a:t>
            </a:r>
          </a:p>
          <a:p>
            <a:r>
              <a:rPr lang="tr-TR" dirty="0">
                <a:latin typeface="Arial" panose="020B0604020202020204" pitchFamily="34" charset="0"/>
                <a:cs typeface="Arial" panose="020B0604020202020204" pitchFamily="34" charset="0"/>
              </a:rPr>
              <a:t>Buraya kadar  psikolojik danışman söylediklerini yapar.</a:t>
            </a:r>
          </a:p>
          <a:p>
            <a:pPr>
              <a:spcAft>
                <a:spcPts val="800"/>
              </a:spcAft>
            </a:pPr>
            <a:r>
              <a:rPr lang="tr-TR" dirty="0">
                <a:latin typeface="Arial" panose="020B0604020202020204" pitchFamily="34" charset="0"/>
                <a:cs typeface="Arial" panose="020B0604020202020204" pitchFamily="34" charset="0"/>
              </a:rPr>
              <a:t>Lütfen ellerinizi burnunuza götürün.</a:t>
            </a:r>
          </a:p>
          <a:p>
            <a:pPr>
              <a:spcAft>
                <a:spcPts val="800"/>
              </a:spcAft>
            </a:pPr>
            <a:r>
              <a:rPr lang="tr-TR" dirty="0">
                <a:latin typeface="Arial" panose="020B0604020202020204" pitchFamily="34" charset="0"/>
                <a:cs typeface="Arial" panose="020B0604020202020204" pitchFamily="34" charset="0"/>
              </a:rPr>
              <a:t>Bu sırada yönergeleri veren kişi , elini burnuna değil gözlerine götürür.</a:t>
            </a:r>
          </a:p>
          <a:p>
            <a:pPr>
              <a:spcAft>
                <a:spcPts val="800"/>
              </a:spcAft>
            </a:pPr>
            <a:r>
              <a:rPr lang="tr-TR" dirty="0">
                <a:latin typeface="Arial" panose="020B0604020202020204" pitchFamily="34" charset="0"/>
                <a:cs typeface="Arial" panose="020B0604020202020204" pitchFamily="34" charset="0"/>
              </a:rPr>
              <a:t>Yönergeleri uygulayan bazı kişiler ellerini burnuna değil gözlerine götürmüşleridir.</a:t>
            </a:r>
          </a:p>
          <a:p>
            <a:pPr>
              <a:spcAft>
                <a:spcPts val="800"/>
              </a:spcAft>
            </a:pPr>
            <a:r>
              <a:rPr lang="tr-TR" dirty="0">
                <a:latin typeface="Arial" panose="020B0604020202020204" pitchFamily="34" charset="0"/>
                <a:cs typeface="Arial" panose="020B0604020202020204" pitchFamily="34" charset="0"/>
              </a:rPr>
              <a:t>Yönergeyi uygulayan bu durumu fark ettirir.</a:t>
            </a:r>
          </a:p>
          <a:p>
            <a:pPr>
              <a:spcAft>
                <a:spcPts val="800"/>
              </a:spcAft>
            </a:pPr>
            <a:r>
              <a:rPr lang="tr-TR" dirty="0">
                <a:latin typeface="Arial" panose="020B0604020202020204" pitchFamily="34" charset="0"/>
                <a:cs typeface="Arial" panose="020B0604020202020204" pitchFamily="34" charset="0"/>
              </a:rPr>
              <a:t>Ve bazı sorular sorar.</a:t>
            </a:r>
          </a:p>
          <a:p>
            <a:pPr>
              <a:spcAft>
                <a:spcPts val="800"/>
              </a:spcAft>
            </a:pPr>
            <a:r>
              <a:rPr lang="tr-TR" dirty="0">
                <a:latin typeface="Arial" panose="020B0604020202020204" pitchFamily="34" charset="0"/>
                <a:cs typeface="Arial" panose="020B0604020202020204" pitchFamily="34" charset="0"/>
              </a:rPr>
              <a:t>Elimizi burnumuza götürmemizi söylediğim halde gözlerine götürenler oldu.</a:t>
            </a:r>
          </a:p>
          <a:p>
            <a:pPr>
              <a:spcAft>
                <a:spcPts val="800"/>
              </a:spcAft>
            </a:pPr>
            <a:r>
              <a:rPr lang="tr-TR" dirty="0">
                <a:latin typeface="Arial" panose="020B0604020202020204" pitchFamily="34" charset="0"/>
                <a:cs typeface="Arial" panose="020B0604020202020204" pitchFamily="34" charset="0"/>
              </a:rPr>
              <a:t>Sizce neden söylediğim davranışı değil de uyguladığım davranışı yaptınız?</a:t>
            </a:r>
          </a:p>
          <a:p>
            <a:pPr>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Sizce sözlü yönergelere mi uymak daha kolay ;yoksa davranışlarımı tekrar etmek mi?</a:t>
            </a:r>
            <a:endParaRPr lang="tr-TR"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Burada da gördüğünüz gibi söylenileni yapmaktansa gördüğümüz ,gözlemlediğimiz davranışları yapmayı tercih ederiz. </a:t>
            </a:r>
            <a:endParaRPr lang="tr-TR"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Bu yüzden çocuklarımız için de söylediklerimizi yapmaktansa davranışlarımızı tekrarlamak daha kolaydır.</a:t>
            </a:r>
          </a:p>
          <a:p>
            <a:pPr>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Katılımınız için teşekkür ederim.</a:t>
            </a:r>
            <a:endParaRPr lang="tr-TR" dirty="0">
              <a:latin typeface="Arial" panose="020B0604020202020204" pitchFamily="34" charset="0"/>
              <a:ea typeface="Calibri" panose="020F0502020204030204" pitchFamily="34" charset="0"/>
              <a:cs typeface="Arial" panose="020B0604020202020204" pitchFamily="34" charset="0"/>
            </a:endParaRPr>
          </a:p>
          <a:p>
            <a:pPr>
              <a:spcAft>
                <a:spcPts val="800"/>
              </a:spcAft>
            </a:pPr>
            <a:endParaRPr lang="tr-TR"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xmlns="" id="{5705C64C-7692-C583-7261-554486EF55BE}"/>
              </a:ext>
            </a:extLst>
          </p:cNvPr>
          <p:cNvSpPr txBox="1"/>
          <p:nvPr/>
        </p:nvSpPr>
        <p:spPr>
          <a:xfrm>
            <a:off x="0" y="210922"/>
            <a:ext cx="11582400" cy="1200329"/>
          </a:xfrm>
          <a:prstGeom prst="rect">
            <a:avLst/>
          </a:prstGeom>
          <a:noFill/>
        </p:spPr>
        <p:txBody>
          <a:bodyPr wrap="square">
            <a:spAutoFit/>
          </a:bodyPr>
          <a:lstStyle/>
          <a:p>
            <a:pPr algn="ctr"/>
            <a:r>
              <a:rPr lang="tr-TR" b="1" dirty="0">
                <a:solidFill>
                  <a:srgbClr val="FF9933"/>
                </a:solidFill>
                <a:latin typeface="Arial" panose="020B0604020202020204" pitchFamily="34" charset="0"/>
                <a:cs typeface="Arial" panose="020B0604020202020204" pitchFamily="34" charset="0"/>
              </a:rPr>
              <a:t>ETKİNLİK ZAMANI</a:t>
            </a:r>
          </a:p>
          <a:p>
            <a:pPr algn="ctr"/>
            <a:r>
              <a:rPr lang="tr-TR" b="1" dirty="0">
                <a:solidFill>
                  <a:srgbClr val="FF9933"/>
                </a:solidFill>
                <a:latin typeface="Arial" panose="020B0604020202020204" pitchFamily="34" charset="0"/>
                <a:cs typeface="Arial" panose="020B0604020202020204" pitchFamily="34" charset="0"/>
              </a:rPr>
              <a:t>Etkinliğin Amacı: Anne –babalar sözlerinden ziyade </a:t>
            </a:r>
          </a:p>
          <a:p>
            <a:pPr algn="ctr"/>
            <a:r>
              <a:rPr lang="tr-TR" b="1" dirty="0">
                <a:solidFill>
                  <a:srgbClr val="FF9933"/>
                </a:solidFill>
                <a:latin typeface="Arial" panose="020B0604020202020204" pitchFamily="34" charset="0"/>
                <a:cs typeface="Arial" panose="020B0604020202020204" pitchFamily="34" charset="0"/>
              </a:rPr>
              <a:t>davranışlarının çocuğu etkilediğini fark eder.</a:t>
            </a:r>
          </a:p>
          <a:p>
            <a:pPr algn="ctr"/>
            <a:r>
              <a:rPr lang="tr-TR" b="1" dirty="0">
                <a:solidFill>
                  <a:srgbClr val="FF9933"/>
                </a:solidFill>
                <a:latin typeface="Arial" panose="020B0604020202020204" pitchFamily="34" charset="0"/>
                <a:cs typeface="Arial" panose="020B0604020202020204" pitchFamily="34" charset="0"/>
              </a:rPr>
              <a:t>Etkinliğin Süresi: 10 dakika</a:t>
            </a:r>
          </a:p>
        </p:txBody>
      </p:sp>
    </p:spTree>
    <p:extLst>
      <p:ext uri="{BB962C8B-B14F-4D97-AF65-F5344CB8AC3E}">
        <p14:creationId xmlns:p14="http://schemas.microsoft.com/office/powerpoint/2010/main" val="105939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F19EA68E-E886-921A-4A85-19BC5D04D8BA}"/>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22</a:t>
            </a:fld>
            <a:endParaRPr lang="tr-TR" dirty="0">
              <a:solidFill>
                <a:schemeClr val="bg1"/>
              </a:solidFill>
              <a:latin typeface="Century Gothic" panose="020B0502020202020204" pitchFamily="34" charset="0"/>
            </a:endParaRPr>
          </a:p>
        </p:txBody>
      </p:sp>
      <p:sp>
        <p:nvSpPr>
          <p:cNvPr id="4" name="Metin kutusu 3">
            <a:extLst>
              <a:ext uri="{FF2B5EF4-FFF2-40B4-BE49-F238E27FC236}">
                <a16:creationId xmlns:a16="http://schemas.microsoft.com/office/drawing/2014/main" xmlns="" id="{96EE5321-4616-4781-A262-7F145424984C}"/>
              </a:ext>
            </a:extLst>
          </p:cNvPr>
          <p:cNvSpPr txBox="1"/>
          <p:nvPr/>
        </p:nvSpPr>
        <p:spPr>
          <a:xfrm>
            <a:off x="750628" y="1286848"/>
            <a:ext cx="10781730" cy="707886"/>
          </a:xfrm>
          <a:prstGeom prst="rect">
            <a:avLst/>
          </a:prstGeom>
          <a:noFill/>
        </p:spPr>
        <p:txBody>
          <a:bodyPr wrap="square">
            <a:spAutoFit/>
          </a:bodyPr>
          <a:lstStyle/>
          <a:p>
            <a:pPr algn="ctr"/>
            <a:r>
              <a:rPr lang="tr-TR" sz="4000" b="1" dirty="0">
                <a:solidFill>
                  <a:srgbClr val="FF9933"/>
                </a:solidFill>
                <a:latin typeface="Arial" panose="020B0604020202020204" pitchFamily="34" charset="0"/>
                <a:cs typeface="Arial" panose="020B0604020202020204" pitchFamily="34" charset="0"/>
              </a:rPr>
              <a:t>DİNLEDİĞİNİZ İÇİN TEŞEKKÜR EDERİM</a:t>
            </a:r>
          </a:p>
        </p:txBody>
      </p:sp>
      <p:pic>
        <p:nvPicPr>
          <p:cNvPr id="3" name="Resim 2">
            <a:extLst>
              <a:ext uri="{FF2B5EF4-FFF2-40B4-BE49-F238E27FC236}">
                <a16:creationId xmlns:a16="http://schemas.microsoft.com/office/drawing/2014/main" xmlns="" id="{26586997-380B-437B-95A0-D605C2553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109" y="2332187"/>
            <a:ext cx="5327650" cy="3519827"/>
          </a:xfrm>
          <a:prstGeom prst="rect">
            <a:avLst/>
          </a:prstGeom>
        </p:spPr>
      </p:pic>
    </p:spTree>
    <p:extLst>
      <p:ext uri="{BB962C8B-B14F-4D97-AF65-F5344CB8AC3E}">
        <p14:creationId xmlns:p14="http://schemas.microsoft.com/office/powerpoint/2010/main" val="4180399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DD86805-107F-49D6-A0C6-C9FC4F38E3C1}"/>
              </a:ext>
            </a:extLst>
          </p:cNvPr>
          <p:cNvSpPr>
            <a:spLocks noGrp="1"/>
          </p:cNvSpPr>
          <p:nvPr>
            <p:ph idx="1"/>
          </p:nvPr>
        </p:nvSpPr>
        <p:spPr>
          <a:xfrm>
            <a:off x="504825" y="1438912"/>
            <a:ext cx="10848974" cy="4351338"/>
          </a:xfrm>
        </p:spPr>
        <p:txBody>
          <a:bodyPr>
            <a:normAutofit fontScale="85000" lnSpcReduction="20000"/>
          </a:bodyPr>
          <a:lstStyle/>
          <a:p>
            <a:pPr>
              <a:lnSpc>
                <a:spcPct val="150000"/>
              </a:lnSpc>
              <a:buFont typeface="Wingdings" panose="05000000000000000000" pitchFamily="2" charset="2"/>
              <a:buChar char="v"/>
            </a:pPr>
            <a:r>
              <a:rPr lang="tr-TR" sz="2400" dirty="0">
                <a:latin typeface="Arial" panose="020B0604020202020204" pitchFamily="34" charset="0"/>
                <a:cs typeface="Arial" panose="020B0604020202020204" pitchFamily="34" charset="0"/>
              </a:rPr>
              <a:t>https://youtu.be/eJfVzVBb6IY?si=9-1-b6ELPOGw0AzQ</a:t>
            </a:r>
          </a:p>
          <a:p>
            <a:pPr>
              <a:lnSpc>
                <a:spcPct val="150000"/>
              </a:lnSpc>
              <a:buFont typeface="Wingdings" panose="05000000000000000000" pitchFamily="2" charset="2"/>
              <a:buChar char="v"/>
            </a:pPr>
            <a:r>
              <a:rPr lang="tr-TR" sz="2400" dirty="0">
                <a:latin typeface="Arial" panose="020B0604020202020204" pitchFamily="34" charset="0"/>
                <a:cs typeface="Arial" panose="020B0604020202020204" pitchFamily="34" charset="0"/>
              </a:rPr>
              <a:t>Bengi Semerci Enstitüsü / Sorumluluk Sahibi Çocuk Yetiştirmek Mümkün</a:t>
            </a:r>
          </a:p>
          <a:p>
            <a:pPr>
              <a:lnSpc>
                <a:spcPct val="150000"/>
              </a:lnSpc>
              <a:buFont typeface="Wingdings" panose="05000000000000000000" pitchFamily="2" charset="2"/>
              <a:buChar char="v"/>
            </a:pPr>
            <a:r>
              <a:rPr lang="tr-TR" sz="2400" dirty="0">
                <a:latin typeface="Arial" panose="020B0604020202020204" pitchFamily="34" charset="0"/>
                <a:cs typeface="Arial" panose="020B0604020202020204" pitchFamily="34" charset="0"/>
              </a:rPr>
              <a:t>https://youtu.be/BmbHiyB6zzw?si=TGFIRE6ps7d-KYUF</a:t>
            </a:r>
          </a:p>
          <a:p>
            <a:pPr>
              <a:lnSpc>
                <a:spcPct val="150000"/>
              </a:lnSpc>
              <a:buFont typeface="Wingdings" panose="05000000000000000000" pitchFamily="2" charset="2"/>
              <a:buChar char="v"/>
            </a:pPr>
            <a:r>
              <a:rPr lang="tr-TR" sz="2400" dirty="0">
                <a:latin typeface="Arial" panose="020B0604020202020204" pitchFamily="34" charset="0"/>
                <a:cs typeface="Arial" panose="020B0604020202020204" pitchFamily="34" charset="0"/>
              </a:rPr>
              <a:t>Doğan </a:t>
            </a:r>
            <a:r>
              <a:rPr lang="tr-TR" sz="2400" dirty="0" err="1">
                <a:latin typeface="Arial" panose="020B0604020202020204" pitchFamily="34" charset="0"/>
                <a:cs typeface="Arial" panose="020B0604020202020204" pitchFamily="34" charset="0"/>
              </a:rPr>
              <a:t>Cüceloğlu</a:t>
            </a:r>
            <a:r>
              <a:rPr lang="tr-TR" sz="2400" dirty="0">
                <a:latin typeface="Arial" panose="020B0604020202020204" pitchFamily="34" charset="0"/>
                <a:cs typeface="Arial" panose="020B0604020202020204" pitchFamily="34" charset="0"/>
              </a:rPr>
              <a:t>/Çocuklara Sorumluluk Öğretmek</a:t>
            </a:r>
          </a:p>
          <a:p>
            <a:pPr>
              <a:lnSpc>
                <a:spcPct val="150000"/>
              </a:lnSpc>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tr-TR" altLang="tr-TR" sz="2400" dirty="0"/>
              <a:t>Öztürk, M. &amp; Güven, G. (2016). Aile ve Okul Ortamında Sorumluluk Bilincinin Geliştirilmesi. Eğitim ve Toplum Araştırmaları Dergisi, 9(3), 45-59.</a:t>
            </a:r>
            <a:br>
              <a:rPr lang="tr-TR" altLang="tr-TR" sz="2400" dirty="0"/>
            </a:br>
            <a:endParaRPr lang="tr-TR" altLang="tr-TR" sz="2400" dirty="0"/>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tr-TR" altLang="tr-TR" sz="2400" dirty="0"/>
              <a:t>Turan, Z. &amp; Kılıç, T. (2020). Ortaokul Dönemi Çocuklarında Sosyal Sorumluluk Gelişimi. Türk Eğitim Bilimleri Dergisi, 18(1), 67-82</a:t>
            </a:r>
            <a:endParaRPr lang="tr-TR" sz="2400" dirty="0">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xmlns="" id="{E175AC1E-EFED-477B-B2AA-07EA35C11BC5}"/>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23</a:t>
            </a:fld>
            <a:endParaRPr lang="tr-TR" dirty="0">
              <a:solidFill>
                <a:schemeClr val="bg1"/>
              </a:solidFill>
              <a:latin typeface="Century Gothic" panose="020B0502020202020204" pitchFamily="34" charset="0"/>
            </a:endParaRPr>
          </a:p>
        </p:txBody>
      </p:sp>
      <p:sp>
        <p:nvSpPr>
          <p:cNvPr id="6" name="Metin kutusu 5">
            <a:extLst>
              <a:ext uri="{FF2B5EF4-FFF2-40B4-BE49-F238E27FC236}">
                <a16:creationId xmlns:a16="http://schemas.microsoft.com/office/drawing/2014/main" xmlns="" id="{2150AD1D-6452-6ECA-E894-56B14F2CC1D3}"/>
              </a:ext>
            </a:extLst>
          </p:cNvPr>
          <p:cNvSpPr txBox="1"/>
          <p:nvPr/>
        </p:nvSpPr>
        <p:spPr>
          <a:xfrm>
            <a:off x="1423834" y="630971"/>
            <a:ext cx="9010957" cy="646331"/>
          </a:xfrm>
          <a:prstGeom prst="rect">
            <a:avLst/>
          </a:prstGeom>
          <a:noFill/>
        </p:spPr>
        <p:txBody>
          <a:bodyPr wrap="square">
            <a:spAutoFit/>
          </a:bodyPr>
          <a:lstStyle/>
          <a:p>
            <a:pPr algn="ctr"/>
            <a:r>
              <a:rPr lang="tr-TR" sz="3600" b="1" dirty="0">
                <a:solidFill>
                  <a:srgbClr val="FF9933"/>
                </a:solidFill>
                <a:latin typeface="Arial" panose="020B0604020202020204" pitchFamily="34" charset="0"/>
                <a:cs typeface="Arial" panose="020B0604020202020204" pitchFamily="34" charset="0"/>
              </a:rPr>
              <a:t>KAYNAKÇA</a:t>
            </a:r>
          </a:p>
        </p:txBody>
      </p:sp>
    </p:spTree>
    <p:extLst>
      <p:ext uri="{BB962C8B-B14F-4D97-AF65-F5344CB8AC3E}">
        <p14:creationId xmlns:p14="http://schemas.microsoft.com/office/powerpoint/2010/main" val="2489853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4C9134-091B-DC65-6862-F0A84E86D2E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xmlns="" id="{63F11F02-B457-9036-22DC-EB1A9D833646}"/>
              </a:ext>
            </a:extLst>
          </p:cNvPr>
          <p:cNvSpPr txBox="1"/>
          <p:nvPr/>
        </p:nvSpPr>
        <p:spPr>
          <a:xfrm>
            <a:off x="60960" y="6407434"/>
            <a:ext cx="444007" cy="282129"/>
          </a:xfrm>
          <a:prstGeom prst="rect">
            <a:avLst/>
          </a:prstGeom>
        </p:spPr>
        <p:txBody>
          <a:bodyPr wrap="square" lIns="0" tIns="0" rIns="0" bIns="0" rtlCol="0" anchor="t">
            <a:spAutoFit/>
          </a:bodyPr>
          <a:lstStyle/>
          <a:p>
            <a:pPr algn="ctr">
              <a:lnSpc>
                <a:spcPts val="2160"/>
              </a:lnSpc>
            </a:pPr>
            <a:r>
              <a:rPr lang="tr-TR" sz="2000" spc="-8" smtClean="0">
                <a:solidFill>
                  <a:srgbClr val="FFFFFF"/>
                </a:solidFill>
                <a:latin typeface="Times New Roman" panose="02020603050405020304" pitchFamily="18" charset="0"/>
                <a:ea typeface="Evolventa"/>
                <a:cs typeface="Times New Roman" panose="02020603050405020304" pitchFamily="18" charset="0"/>
                <a:sym typeface="Evolventa"/>
              </a:rPr>
              <a:t>24</a:t>
            </a:r>
            <a:endParaRPr lang="en-US" sz="2400" spc="-8"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2" name="TextBox 7">
            <a:extLst>
              <a:ext uri="{FF2B5EF4-FFF2-40B4-BE49-F238E27FC236}">
                <a16:creationId xmlns:a16="http://schemas.microsoft.com/office/drawing/2014/main" xmlns="" id="{71D24AEA-877C-C1E7-8608-9C8A76419EBC}"/>
              </a:ext>
            </a:extLst>
          </p:cNvPr>
          <p:cNvSpPr txBox="1"/>
          <p:nvPr/>
        </p:nvSpPr>
        <p:spPr>
          <a:xfrm>
            <a:off x="1705970" y="1406587"/>
            <a:ext cx="8311487" cy="436017"/>
          </a:xfrm>
          <a:prstGeom prst="rect">
            <a:avLst/>
          </a:prstGeom>
        </p:spPr>
        <p:txBody>
          <a:bodyPr wrap="square" lIns="0" tIns="0" rIns="0" bIns="0" rtlCol="0" anchor="t">
            <a:spAutoFit/>
          </a:bodyPr>
          <a:lstStyle/>
          <a:p>
            <a:pPr algn="ctr">
              <a:lnSpc>
                <a:spcPts val="3360"/>
              </a:lnSpc>
            </a:pPr>
            <a:r>
              <a:rPr lang="en-US" sz="2800" b="1" dirty="0">
                <a:solidFill>
                  <a:srgbClr val="FF9933"/>
                </a:solidFill>
                <a:latin typeface="Arial" panose="020B0604020202020204" pitchFamily="34" charset="0"/>
                <a:cs typeface="Arial" panose="020B0604020202020204" pitchFamily="34" charset="0"/>
                <a:sym typeface="Evolventa"/>
              </a:rPr>
              <a:t>SOSYAL MEDYA HESAPLARIMIZ</a:t>
            </a:r>
          </a:p>
        </p:txBody>
      </p:sp>
      <p:grpSp>
        <p:nvGrpSpPr>
          <p:cNvPr id="20" name="Grup 19">
            <a:extLst>
              <a:ext uri="{FF2B5EF4-FFF2-40B4-BE49-F238E27FC236}">
                <a16:creationId xmlns:a16="http://schemas.microsoft.com/office/drawing/2014/main" xmlns="" id="{41233521-0295-DA9F-8706-4AA30AD697CA}"/>
              </a:ext>
            </a:extLst>
          </p:cNvPr>
          <p:cNvGrpSpPr/>
          <p:nvPr/>
        </p:nvGrpSpPr>
        <p:grpSpPr>
          <a:xfrm>
            <a:off x="1320800" y="2565401"/>
            <a:ext cx="5120943" cy="1125886"/>
            <a:chOff x="609601" y="2845071"/>
            <a:chExt cx="4965313" cy="1688830"/>
          </a:xfrm>
        </p:grpSpPr>
        <p:sp>
          <p:nvSpPr>
            <p:cNvPr id="12" name="TextBox 12">
              <a:extLst>
                <a:ext uri="{FF2B5EF4-FFF2-40B4-BE49-F238E27FC236}">
                  <a16:creationId xmlns:a16="http://schemas.microsoft.com/office/drawing/2014/main" xmlns="" id="{BEDAC84B-18D4-A86F-BC85-699E061D99CC}"/>
                </a:ext>
              </a:extLst>
            </p:cNvPr>
            <p:cNvSpPr txBox="1"/>
            <p:nvPr/>
          </p:nvSpPr>
          <p:spPr>
            <a:xfrm>
              <a:off x="2667000" y="3475742"/>
              <a:ext cx="2907914" cy="461666"/>
            </a:xfrm>
            <a:prstGeom prst="rect">
              <a:avLst/>
            </a:prstGeom>
          </p:spPr>
          <p:txBody>
            <a:bodyPr lIns="0" tIns="0" rIns="0" bIns="0" rtlCol="0" anchor="t">
              <a:spAutoFit/>
            </a:bodyPr>
            <a:lstStyle/>
            <a:p>
              <a:pPr>
                <a:lnSpc>
                  <a:spcPts val="2400"/>
                </a:lnSpc>
              </a:pPr>
              <a:r>
                <a:rPr lang="en-US" sz="2400" b="1" dirty="0" err="1">
                  <a:latin typeface="Arial" panose="020B0604020202020204" pitchFamily="34" charset="0"/>
                  <a:cs typeface="Arial" panose="020B0604020202020204" pitchFamily="34" charset="0"/>
                </a:rPr>
                <a:t>gaziantep.ilmem</a:t>
              </a:r>
              <a:endParaRPr lang="en-US" sz="2400" b="1" dirty="0">
                <a:latin typeface="Arial" panose="020B0604020202020204" pitchFamily="34" charset="0"/>
                <a:cs typeface="Arial" panose="020B0604020202020204" pitchFamily="34" charset="0"/>
              </a:endParaRPr>
            </a:p>
          </p:txBody>
        </p:sp>
        <p:pic>
          <p:nvPicPr>
            <p:cNvPr id="8" name="Resim 7" descr="simge, sembol, logo, grafik, yazı tipi içeren bir resim&#10;&#10;Açıklama otomatik olarak oluşturuldu">
              <a:extLst>
                <a:ext uri="{FF2B5EF4-FFF2-40B4-BE49-F238E27FC236}">
                  <a16:creationId xmlns:a16="http://schemas.microsoft.com/office/drawing/2014/main" xmlns="" id="{52B7F70B-D879-FF6C-C796-41CDFCFCE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2845071"/>
              <a:ext cx="1688830" cy="1688830"/>
            </a:xfrm>
            <a:prstGeom prst="rect">
              <a:avLst/>
            </a:prstGeom>
          </p:spPr>
        </p:pic>
      </p:grpSp>
      <p:grpSp>
        <p:nvGrpSpPr>
          <p:cNvPr id="19" name="Grup 18">
            <a:extLst>
              <a:ext uri="{FF2B5EF4-FFF2-40B4-BE49-F238E27FC236}">
                <a16:creationId xmlns:a16="http://schemas.microsoft.com/office/drawing/2014/main" xmlns="" id="{7CB43D33-C049-09DB-9330-9E9C392C9E65}"/>
              </a:ext>
            </a:extLst>
          </p:cNvPr>
          <p:cNvGrpSpPr/>
          <p:nvPr/>
        </p:nvGrpSpPr>
        <p:grpSpPr>
          <a:xfrm>
            <a:off x="6821865" y="2565401"/>
            <a:ext cx="4928858" cy="1098920"/>
            <a:chOff x="490277" y="5022388"/>
            <a:chExt cx="4730438" cy="1648380"/>
          </a:xfrm>
        </p:grpSpPr>
        <p:pic>
          <p:nvPicPr>
            <p:cNvPr id="16" name="Resim 15" descr="daire, renklilik, grafik, grafik tasarım içeren bir resim&#10;&#10;Açıklama otomatik olarak oluşturuldu">
              <a:extLst>
                <a:ext uri="{FF2B5EF4-FFF2-40B4-BE49-F238E27FC236}">
                  <a16:creationId xmlns:a16="http://schemas.microsoft.com/office/drawing/2014/main" xmlns="" id="{F8F6D5C0-A1E5-A207-9010-AAB9140E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277" y="5022388"/>
              <a:ext cx="1648380" cy="1648380"/>
            </a:xfrm>
            <a:prstGeom prst="rect">
              <a:avLst/>
            </a:prstGeom>
          </p:spPr>
        </p:pic>
        <p:sp>
          <p:nvSpPr>
            <p:cNvPr id="17" name="TextBox 12">
              <a:extLst>
                <a:ext uri="{FF2B5EF4-FFF2-40B4-BE49-F238E27FC236}">
                  <a16:creationId xmlns:a16="http://schemas.microsoft.com/office/drawing/2014/main" xmlns="" id="{FE8AB288-81B8-6A17-97AD-D3CCFB00C089}"/>
                </a:ext>
              </a:extLst>
            </p:cNvPr>
            <p:cNvSpPr txBox="1"/>
            <p:nvPr/>
          </p:nvSpPr>
          <p:spPr>
            <a:xfrm>
              <a:off x="2312803" y="5626071"/>
              <a:ext cx="2907912" cy="461666"/>
            </a:xfrm>
            <a:prstGeom prst="rect">
              <a:avLst/>
            </a:prstGeom>
          </p:spPr>
          <p:txBody>
            <a:bodyPr lIns="0" tIns="0" rIns="0" bIns="0" rtlCol="0" anchor="t">
              <a:spAutoFit/>
            </a:bodyPr>
            <a:lstStyle/>
            <a:p>
              <a:pPr>
                <a:lnSpc>
                  <a:spcPts val="2400"/>
                </a:lnSpc>
              </a:pPr>
              <a:r>
                <a:rPr lang="en-US" sz="2400" b="1" dirty="0">
                  <a:latin typeface="Arial" panose="020B0604020202020204" pitchFamily="34" charset="0"/>
                  <a:cs typeface="Arial" panose="020B0604020202020204" pitchFamily="34" charset="0"/>
                </a:rPr>
                <a:t>Gaziantep</a:t>
              </a:r>
              <a:r>
                <a:rPr lang="tr-TR" sz="2400" b="1" dirty="0">
                  <a:latin typeface="Arial" panose="020B0604020202020204" pitchFamily="34" charset="0"/>
                  <a:cs typeface="Arial" panose="020B0604020202020204" pitchFamily="34" charset="0"/>
                </a:rPr>
                <a:t>_</a:t>
              </a:r>
              <a:r>
                <a:rPr lang="tr-TR" sz="2400" b="1" dirty="0" err="1">
                  <a:latin typeface="Arial" panose="020B0604020202020204" pitchFamily="34" charset="0"/>
                  <a:cs typeface="Arial" panose="020B0604020202020204" pitchFamily="34" charset="0"/>
                </a:rPr>
                <a:t>İl_mem</a:t>
              </a:r>
              <a:endParaRPr lang="en-US" sz="2400" b="1" dirty="0">
                <a:latin typeface="Arial" panose="020B0604020202020204" pitchFamily="34" charset="0"/>
                <a:cs typeface="Arial" panose="020B0604020202020204" pitchFamily="34" charset="0"/>
              </a:endParaRPr>
            </a:p>
          </p:txBody>
        </p:sp>
      </p:grpSp>
      <p:grpSp>
        <p:nvGrpSpPr>
          <p:cNvPr id="21" name="Grup 20">
            <a:extLst>
              <a:ext uri="{FF2B5EF4-FFF2-40B4-BE49-F238E27FC236}">
                <a16:creationId xmlns:a16="http://schemas.microsoft.com/office/drawing/2014/main" xmlns="" id="{CDFD7E7F-CA15-5237-1E2C-1AA0D28D5B6F}"/>
              </a:ext>
            </a:extLst>
          </p:cNvPr>
          <p:cNvGrpSpPr/>
          <p:nvPr/>
        </p:nvGrpSpPr>
        <p:grpSpPr>
          <a:xfrm>
            <a:off x="4152865" y="4352044"/>
            <a:ext cx="5386920" cy="1583627"/>
            <a:chOff x="-218027" y="6656660"/>
            <a:chExt cx="5792939" cy="2375441"/>
          </a:xfrm>
        </p:grpSpPr>
        <p:pic>
          <p:nvPicPr>
            <p:cNvPr id="5" name="Resim 4" descr="simge, sembol, grafik, daire, yazı tipi içeren bir resim&#10;&#10;Açıklama otomatik olarak oluşturuldu">
              <a:extLst>
                <a:ext uri="{FF2B5EF4-FFF2-40B4-BE49-F238E27FC236}">
                  <a16:creationId xmlns:a16="http://schemas.microsoft.com/office/drawing/2014/main" xmlns="" id="{F287C264-8145-DEF7-4A56-D25EFB96A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27" y="6656660"/>
              <a:ext cx="3251941" cy="2375441"/>
            </a:xfrm>
            <a:prstGeom prst="rect">
              <a:avLst/>
            </a:prstGeom>
          </p:spPr>
        </p:pic>
        <p:sp>
          <p:nvSpPr>
            <p:cNvPr id="18" name="TextBox 12">
              <a:extLst>
                <a:ext uri="{FF2B5EF4-FFF2-40B4-BE49-F238E27FC236}">
                  <a16:creationId xmlns:a16="http://schemas.microsoft.com/office/drawing/2014/main" xmlns="" id="{71DA8E6D-C296-242C-5D7B-F3238A43A93B}"/>
                </a:ext>
              </a:extLst>
            </p:cNvPr>
            <p:cNvSpPr txBox="1"/>
            <p:nvPr/>
          </p:nvSpPr>
          <p:spPr>
            <a:xfrm>
              <a:off x="2666999" y="7674716"/>
              <a:ext cx="2907913" cy="461666"/>
            </a:xfrm>
            <a:prstGeom prst="rect">
              <a:avLst/>
            </a:prstGeom>
          </p:spPr>
          <p:txBody>
            <a:bodyPr lIns="0" tIns="0" rIns="0" bIns="0" rtlCol="0" anchor="t">
              <a:spAutoFit/>
            </a:bodyPr>
            <a:lstStyle/>
            <a:p>
              <a:pPr>
                <a:lnSpc>
                  <a:spcPts val="2400"/>
                </a:lnSpc>
              </a:pPr>
              <a:r>
                <a:rPr lang="tr-TR" sz="2400" b="1" dirty="0" err="1">
                  <a:latin typeface="Arial" panose="020B0604020202020204" pitchFamily="34" charset="0"/>
                  <a:cs typeface="Arial" panose="020B0604020202020204" pitchFamily="34" charset="0"/>
                </a:rPr>
                <a:t>Gaziantep_MEM</a:t>
              </a:r>
              <a:endParaRPr lang="en-US" sz="2400" b="1" dirty="0">
                <a:latin typeface="Arial" panose="020B0604020202020204" pitchFamily="34" charset="0"/>
                <a:cs typeface="Arial" panose="020B0604020202020204" pitchFamily="34" charset="0"/>
              </a:endParaRPr>
            </a:p>
          </p:txBody>
        </p:sp>
      </p:grpSp>
      <p:cxnSp>
        <p:nvCxnSpPr>
          <p:cNvPr id="23" name="Düz Bağlayıcı 22">
            <a:extLst>
              <a:ext uri="{FF2B5EF4-FFF2-40B4-BE49-F238E27FC236}">
                <a16:creationId xmlns:a16="http://schemas.microsoft.com/office/drawing/2014/main" xmlns="" id="{13613062-4365-A501-5933-AF1B64DE8A16}"/>
              </a:ext>
            </a:extLst>
          </p:cNvPr>
          <p:cNvCxnSpPr/>
          <p:nvPr/>
        </p:nvCxnSpPr>
        <p:spPr>
          <a:xfrm>
            <a:off x="60960" y="1809657"/>
            <a:ext cx="12030956" cy="32947"/>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87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432788"/>
            <a:ext cx="10515600" cy="968991"/>
          </a:xfrm>
        </p:spPr>
        <p:txBody>
          <a:bodyPr/>
          <a:lstStyle/>
          <a:p>
            <a:pPr algn="ctr"/>
            <a:r>
              <a:rPr lang="tr-TR" b="1" dirty="0">
                <a:solidFill>
                  <a:srgbClr val="FF9933"/>
                </a:solidFill>
                <a:latin typeface="Arial" panose="020B0604020202020204" pitchFamily="34" charset="0"/>
                <a:cs typeface="Arial" panose="020B0604020202020204" pitchFamily="34" charset="0"/>
              </a:rPr>
              <a:t>SUNUMUN İÇERİĞİ</a:t>
            </a:r>
          </a:p>
        </p:txBody>
      </p:sp>
      <p:sp>
        <p:nvSpPr>
          <p:cNvPr id="3" name="İçerik Yer Tutucusu 2"/>
          <p:cNvSpPr>
            <a:spLocks noGrp="1"/>
          </p:cNvSpPr>
          <p:nvPr>
            <p:ph idx="1"/>
          </p:nvPr>
        </p:nvSpPr>
        <p:spPr>
          <a:xfrm>
            <a:off x="1505143" y="2008874"/>
            <a:ext cx="10227312" cy="3797252"/>
          </a:xfrm>
        </p:spPr>
        <p:txBody>
          <a:bodyPr>
            <a:noAutofit/>
          </a:bodyPr>
          <a:lstStyle/>
          <a:p>
            <a:r>
              <a:rPr lang="tr-TR" sz="2000" dirty="0">
                <a:latin typeface="Arial" panose="020B0604020202020204" pitchFamily="34" charset="0"/>
                <a:cs typeface="Arial" panose="020B0604020202020204" pitchFamily="34" charset="0"/>
              </a:rPr>
              <a:t>Sorumluluk Nedir?</a:t>
            </a:r>
          </a:p>
          <a:p>
            <a:r>
              <a:rPr lang="tr-TR" sz="2000" dirty="0">
                <a:latin typeface="Arial" panose="020B0604020202020204" pitchFamily="34" charset="0"/>
                <a:cs typeface="Arial" panose="020B0604020202020204" pitchFamily="34" charset="0"/>
              </a:rPr>
              <a:t>Sorumluluk Sahibi Çocuklar</a:t>
            </a:r>
          </a:p>
          <a:p>
            <a:r>
              <a:rPr lang="tr-TR" sz="2000" dirty="0">
                <a:latin typeface="Arial" panose="020B0604020202020204" pitchFamily="34" charset="0"/>
                <a:cs typeface="Arial" panose="020B0604020202020204" pitchFamily="34" charset="0"/>
              </a:rPr>
              <a:t>Sorumluluk Neden Önemlidir?</a:t>
            </a:r>
          </a:p>
          <a:p>
            <a:r>
              <a:rPr lang="tr-TR" sz="2000" dirty="0">
                <a:latin typeface="Arial" panose="020B0604020202020204" pitchFamily="34" charset="0"/>
                <a:cs typeface="Arial" panose="020B0604020202020204" pitchFamily="34" charset="0"/>
              </a:rPr>
              <a:t>Ortaokul Çağındaki Çocuğunuza Verebileceğiniz Sorumluluklar </a:t>
            </a:r>
          </a:p>
          <a:p>
            <a:r>
              <a:rPr lang="tr-TR" sz="2000" dirty="0">
                <a:latin typeface="Arial" panose="020B0604020202020204" pitchFamily="34" charset="0"/>
                <a:cs typeface="Arial" panose="020B0604020202020204" pitchFamily="34" charset="0"/>
              </a:rPr>
              <a:t>Sorumluluk Verdikten Sonra</a:t>
            </a:r>
          </a:p>
          <a:p>
            <a:r>
              <a:rPr lang="tr-TR" sz="2000" dirty="0">
                <a:latin typeface="Arial" panose="020B0604020202020204" pitchFamily="34" charset="0"/>
                <a:cs typeface="Arial" panose="020B0604020202020204" pitchFamily="34" charset="0"/>
              </a:rPr>
              <a:t>Sorumluluk Verirken Nelere Dikkat Etmeliyiz?</a:t>
            </a:r>
          </a:p>
          <a:p>
            <a:r>
              <a:rPr lang="tr-TR" sz="2000" dirty="0">
                <a:latin typeface="Arial" panose="020B0604020202020204" pitchFamily="34" charset="0"/>
                <a:cs typeface="Arial" panose="020B0604020202020204" pitchFamily="34" charset="0"/>
              </a:rPr>
              <a:t>Bağımsız Ve Sorumluluk Sahibi Çocuk Yetiştirebilmek İçin Anne Babalar Ne Yapmalı?</a:t>
            </a:r>
          </a:p>
          <a:p>
            <a:r>
              <a:rPr lang="tr-TR" sz="2000" dirty="0">
                <a:latin typeface="Arial" panose="020B0604020202020204" pitchFamily="34" charset="0"/>
                <a:cs typeface="Arial" panose="020B0604020202020204" pitchFamily="34" charset="0"/>
              </a:rPr>
              <a:t>Etkinlik Zamanı</a:t>
            </a:r>
          </a:p>
        </p:txBody>
      </p:sp>
      <p:pic>
        <p:nvPicPr>
          <p:cNvPr id="4" name="Resim 3"/>
          <p:cNvPicPr>
            <a:picLocks noChangeAspect="1"/>
          </p:cNvPicPr>
          <p:nvPr/>
        </p:nvPicPr>
        <p:blipFill rotWithShape="1">
          <a:blip r:embed="rId2"/>
          <a:srcRect t="9887" r="2005" b="74319"/>
          <a:stretch/>
        </p:blipFill>
        <p:spPr>
          <a:xfrm rot="5400000">
            <a:off x="-1152959" y="3284375"/>
            <a:ext cx="3982315" cy="1061186"/>
          </a:xfrm>
          <a:prstGeom prst="rect">
            <a:avLst/>
          </a:prstGeom>
        </p:spPr>
      </p:pic>
      <p:sp>
        <p:nvSpPr>
          <p:cNvPr id="6" name="Slayt Numarası Yer Tutucusu 5"/>
          <p:cNvSpPr>
            <a:spLocks noGrp="1"/>
          </p:cNvSpPr>
          <p:nvPr>
            <p:ph type="sldNum" sz="quarter" idx="12"/>
          </p:nvPr>
        </p:nvSpPr>
        <p:spPr/>
        <p:txBody>
          <a:bodyPr/>
          <a:lstStyle/>
          <a:p>
            <a:fld id="{08258AEF-8E39-4A09-9142-8BC0F5FA82E7}" type="slidenum">
              <a:rPr lang="tr-TR" smtClean="0"/>
              <a:pPr/>
              <a:t>3</a:t>
            </a:fld>
            <a:endParaRPr lang="tr-TR" dirty="0"/>
          </a:p>
        </p:txBody>
      </p:sp>
    </p:spTree>
    <p:extLst>
      <p:ext uri="{BB962C8B-B14F-4D97-AF65-F5344CB8AC3E}">
        <p14:creationId xmlns:p14="http://schemas.microsoft.com/office/powerpoint/2010/main" val="94639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1B88B95-FFAB-4D41-927D-8E81DCC5294B}"/>
              </a:ext>
            </a:extLst>
          </p:cNvPr>
          <p:cNvSpPr>
            <a:spLocks noGrp="1"/>
          </p:cNvSpPr>
          <p:nvPr>
            <p:ph type="title"/>
          </p:nvPr>
        </p:nvSpPr>
        <p:spPr>
          <a:xfrm>
            <a:off x="312852" y="925159"/>
            <a:ext cx="11567884" cy="900466"/>
          </a:xfrm>
        </p:spPr>
        <p:txBody>
          <a:bodyPr>
            <a:noAutofit/>
          </a:bodyPr>
          <a:lstStyle/>
          <a:p>
            <a:r>
              <a:rPr lang="tr-TR" sz="2400" dirty="0">
                <a:latin typeface="Arial" panose="020B0604020202020204" pitchFamily="34" charset="0"/>
                <a:cs typeface="Arial" panose="020B0604020202020204" pitchFamily="34" charset="0"/>
              </a:rPr>
              <a:t>Bakanlığımız Tarafından Hazırlanan </a:t>
            </a:r>
            <a:r>
              <a:rPr lang="tr-TR" sz="2400" dirty="0" err="1">
                <a:latin typeface="Arial" panose="020B0604020202020204" pitchFamily="34" charset="0"/>
                <a:cs typeface="Arial" panose="020B0604020202020204" pitchFamily="34" charset="0"/>
              </a:rPr>
              <a:t>Velivizyon</a:t>
            </a:r>
            <a:r>
              <a:rPr lang="tr-TR" sz="2400" dirty="0">
                <a:latin typeface="Arial" panose="020B0604020202020204" pitchFamily="34" charset="0"/>
                <a:cs typeface="Arial" panose="020B0604020202020204" pitchFamily="34" charset="0"/>
              </a:rPr>
              <a:t> Dizisinin Sorumlulukla İlgili Bölümü</a:t>
            </a:r>
          </a:p>
        </p:txBody>
      </p:sp>
      <p:pic>
        <p:nvPicPr>
          <p:cNvPr id="4" name="Çevrimiçi Medya 3" title="Ailem 6. Bölüm | Sorumluluk Vermek">
            <a:hlinkClick r:id="" action="ppaction://media"/>
            <a:extLst>
              <a:ext uri="{FF2B5EF4-FFF2-40B4-BE49-F238E27FC236}">
                <a16:creationId xmlns:a16="http://schemas.microsoft.com/office/drawing/2014/main" xmlns="" id="{7D8AB6FE-0245-413C-940F-A42980FA137D}"/>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
        <p:nvSpPr>
          <p:cNvPr id="5" name="Metin kutusu 4">
            <a:extLst>
              <a:ext uri="{FF2B5EF4-FFF2-40B4-BE49-F238E27FC236}">
                <a16:creationId xmlns:a16="http://schemas.microsoft.com/office/drawing/2014/main" xmlns="" id="{1C9235AD-9A69-47E4-9257-E397AE3A20B3}"/>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4</a:t>
            </a:fld>
            <a:endParaRPr lang="tr-TR"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044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C373CAA8-F4E9-CE96-2966-E28245C3CAC4}"/>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5</a:t>
            </a:fld>
            <a:endParaRPr lang="tr-TR" dirty="0">
              <a:solidFill>
                <a:schemeClr val="bg1"/>
              </a:solidFill>
              <a:latin typeface="Century Gothic" panose="020B0502020202020204" pitchFamily="34" charset="0"/>
            </a:endParaRPr>
          </a:p>
        </p:txBody>
      </p:sp>
      <p:sp>
        <p:nvSpPr>
          <p:cNvPr id="3" name="Dikdörtgen 2"/>
          <p:cNvSpPr/>
          <p:nvPr/>
        </p:nvSpPr>
        <p:spPr>
          <a:xfrm>
            <a:off x="804838" y="1943526"/>
            <a:ext cx="5378248" cy="3323987"/>
          </a:xfrm>
          <a:prstGeom prst="rect">
            <a:avLst/>
          </a:prstGeom>
        </p:spPr>
        <p:txBody>
          <a:bodyPr wrap="square">
            <a:spAutoFit/>
          </a:bodyPr>
          <a:lstStyle/>
          <a:p>
            <a:pPr>
              <a:lnSpc>
                <a:spcPct val="150000"/>
              </a:lnSpc>
            </a:pPr>
            <a:r>
              <a:rPr lang="tr-TR" sz="2800" dirty="0">
                <a:latin typeface="Arial" panose="020B0604020202020204" pitchFamily="34" charset="0"/>
                <a:cs typeface="Arial" panose="020B0604020202020204" pitchFamily="34" charset="0"/>
              </a:rPr>
              <a:t>Yaş, cinsiyet ve gelişim düzeyine uygun olarak bireyin üzerine düşen görevleri yerine getirmesi, davranışlarının sonuçlarını sahiplenmesidir.</a:t>
            </a:r>
          </a:p>
        </p:txBody>
      </p:sp>
      <p:pic>
        <p:nvPicPr>
          <p:cNvPr id="5" name="Resim 4">
            <a:extLst>
              <a:ext uri="{FF2B5EF4-FFF2-40B4-BE49-F238E27FC236}">
                <a16:creationId xmlns:a16="http://schemas.microsoft.com/office/drawing/2014/main" xmlns="" id="{998F0321-B9E1-4E64-84C0-B68B7E140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347" y="1467283"/>
            <a:ext cx="4196644" cy="4196644"/>
          </a:xfrm>
          <a:prstGeom prst="rect">
            <a:avLst/>
          </a:prstGeom>
        </p:spPr>
      </p:pic>
      <p:sp>
        <p:nvSpPr>
          <p:cNvPr id="4" name="Metin kutusu 3">
            <a:extLst>
              <a:ext uri="{FF2B5EF4-FFF2-40B4-BE49-F238E27FC236}">
                <a16:creationId xmlns:a16="http://schemas.microsoft.com/office/drawing/2014/main" xmlns="" id="{B79934FC-3B6A-E7D4-5D26-FB3672B8527D}"/>
              </a:ext>
            </a:extLst>
          </p:cNvPr>
          <p:cNvSpPr txBox="1"/>
          <p:nvPr/>
        </p:nvSpPr>
        <p:spPr>
          <a:xfrm>
            <a:off x="2311034" y="363260"/>
            <a:ext cx="9010957" cy="707886"/>
          </a:xfrm>
          <a:prstGeom prst="rect">
            <a:avLst/>
          </a:prstGeom>
          <a:noFill/>
        </p:spPr>
        <p:txBody>
          <a:bodyPr wrap="square">
            <a:spAutoFit/>
          </a:bodyPr>
          <a:lstStyle/>
          <a:p>
            <a:r>
              <a:rPr lang="tr-TR" sz="4000" b="1" dirty="0">
                <a:solidFill>
                  <a:srgbClr val="FF9933"/>
                </a:solidFill>
                <a:latin typeface="Arial" panose="020B0604020202020204" pitchFamily="34" charset="0"/>
                <a:cs typeface="Arial" panose="020B0604020202020204" pitchFamily="34" charset="0"/>
              </a:rPr>
              <a:t>SORUMLULUK NEDİR?</a:t>
            </a:r>
          </a:p>
        </p:txBody>
      </p:sp>
    </p:spTree>
    <p:extLst>
      <p:ext uri="{BB962C8B-B14F-4D97-AF65-F5344CB8AC3E}">
        <p14:creationId xmlns:p14="http://schemas.microsoft.com/office/powerpoint/2010/main" val="411926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036131C-EE6C-4EED-8667-F04D0BA426A2}"/>
              </a:ext>
            </a:extLst>
          </p:cNvPr>
          <p:cNvSpPr>
            <a:spLocks noGrp="1"/>
          </p:cNvSpPr>
          <p:nvPr>
            <p:ph idx="1"/>
          </p:nvPr>
        </p:nvSpPr>
        <p:spPr>
          <a:xfrm>
            <a:off x="599768" y="1924138"/>
            <a:ext cx="6391333" cy="3817257"/>
          </a:xfrm>
        </p:spPr>
        <p:txBody>
          <a:bodyPr>
            <a:noAutofit/>
          </a:bodyPr>
          <a:lstStyle/>
          <a:p>
            <a:pPr marL="0" indent="0">
              <a:lnSpc>
                <a:spcPct val="150000"/>
              </a:lnSpc>
              <a:buNone/>
            </a:pPr>
            <a:r>
              <a:rPr lang="tr-TR" sz="2400" dirty="0">
                <a:latin typeface="Arial" panose="020B0604020202020204" pitchFamily="34" charset="0"/>
                <a:cs typeface="Arial" panose="020B0604020202020204" pitchFamily="34" charset="0"/>
              </a:rPr>
              <a:t>Kendi kararlarını verebilen, karar alırken ellerindeki kaynakları kullanabilen, değer yargılarını gözeten, bağımsız davranabilen, kendine güvenen, başkalarının haklarını çiğnemeden kendi ihtiyaçlarını karşılayabilen çocuklardır. </a:t>
            </a:r>
          </a:p>
        </p:txBody>
      </p:sp>
      <p:pic>
        <p:nvPicPr>
          <p:cNvPr id="5" name="Resim 4">
            <a:extLst>
              <a:ext uri="{FF2B5EF4-FFF2-40B4-BE49-F238E27FC236}">
                <a16:creationId xmlns:a16="http://schemas.microsoft.com/office/drawing/2014/main" xmlns="" id="{BF92355A-05C3-400A-BBB6-BE681AF6B3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217" y="1459681"/>
            <a:ext cx="3959577" cy="3530600"/>
          </a:xfrm>
          <a:prstGeom prst="rect">
            <a:avLst/>
          </a:prstGeom>
        </p:spPr>
      </p:pic>
      <p:sp>
        <p:nvSpPr>
          <p:cNvPr id="6" name="Metin kutusu 5">
            <a:extLst>
              <a:ext uri="{FF2B5EF4-FFF2-40B4-BE49-F238E27FC236}">
                <a16:creationId xmlns:a16="http://schemas.microsoft.com/office/drawing/2014/main" xmlns="" id="{77E76A30-2CF4-4AAA-8FB3-DA72F33AA559}"/>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6</a:t>
            </a:fld>
            <a:endParaRPr lang="tr-TR" dirty="0">
              <a:solidFill>
                <a:schemeClr val="bg1"/>
              </a:solidFill>
              <a:latin typeface="Century Gothic" panose="020B0502020202020204" pitchFamily="34" charset="0"/>
            </a:endParaRPr>
          </a:p>
        </p:txBody>
      </p:sp>
      <p:sp>
        <p:nvSpPr>
          <p:cNvPr id="2" name="Dikdörtgen 1"/>
          <p:cNvSpPr/>
          <p:nvPr/>
        </p:nvSpPr>
        <p:spPr>
          <a:xfrm>
            <a:off x="1894063" y="365316"/>
            <a:ext cx="8786380" cy="901593"/>
          </a:xfrm>
          <a:prstGeom prst="rect">
            <a:avLst/>
          </a:prstGeom>
        </p:spPr>
        <p:txBody>
          <a:bodyPr wrap="none">
            <a:spAutoFit/>
          </a:bodyPr>
          <a:lstStyle/>
          <a:p>
            <a:pPr lvl="0">
              <a:lnSpc>
                <a:spcPct val="150000"/>
              </a:lnSpc>
              <a:spcBef>
                <a:spcPts val="1000"/>
              </a:spcBef>
            </a:pPr>
            <a:r>
              <a:rPr lang="tr-TR" sz="4000" b="1" dirty="0">
                <a:solidFill>
                  <a:srgbClr val="FF9933"/>
                </a:solidFill>
                <a:latin typeface="Arial" panose="020B0604020202020204" pitchFamily="34" charset="0"/>
                <a:cs typeface="Arial" panose="020B0604020202020204" pitchFamily="34" charset="0"/>
              </a:rPr>
              <a:t>SORUMLULUK SAHİBİ ÇOCUKLAR</a:t>
            </a:r>
          </a:p>
        </p:txBody>
      </p:sp>
    </p:spTree>
    <p:extLst>
      <p:ext uri="{BB962C8B-B14F-4D97-AF65-F5344CB8AC3E}">
        <p14:creationId xmlns:p14="http://schemas.microsoft.com/office/powerpoint/2010/main" val="361323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1C5038D6-D1B7-6D19-FEC4-57325255DE52}"/>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7</a:t>
            </a:fld>
            <a:endParaRPr lang="tr-TR" dirty="0">
              <a:solidFill>
                <a:schemeClr val="bg1"/>
              </a:solidFill>
              <a:latin typeface="Century Gothic" panose="020B0502020202020204" pitchFamily="34" charset="0"/>
            </a:endParaRPr>
          </a:p>
        </p:txBody>
      </p:sp>
      <p:sp>
        <p:nvSpPr>
          <p:cNvPr id="4" name="Metin kutusu 3">
            <a:extLst>
              <a:ext uri="{FF2B5EF4-FFF2-40B4-BE49-F238E27FC236}">
                <a16:creationId xmlns:a16="http://schemas.microsoft.com/office/drawing/2014/main" xmlns="" id="{DD8F44E9-8EF7-4C65-960E-593F204F18CF}"/>
              </a:ext>
            </a:extLst>
          </p:cNvPr>
          <p:cNvSpPr txBox="1"/>
          <p:nvPr/>
        </p:nvSpPr>
        <p:spPr>
          <a:xfrm>
            <a:off x="724310" y="1897143"/>
            <a:ext cx="7142433" cy="4072910"/>
          </a:xfrm>
          <a:prstGeom prst="rect">
            <a:avLst/>
          </a:prstGeom>
          <a:noFill/>
        </p:spPr>
        <p:txBody>
          <a:bodyPr wrap="square">
            <a:spAutoFit/>
          </a:bodyPr>
          <a:lstStyle/>
          <a:p>
            <a:pPr>
              <a:lnSpc>
                <a:spcPct val="150000"/>
              </a:lnSpc>
              <a:spcAft>
                <a:spcPts val="800"/>
              </a:spcAft>
            </a:pPr>
            <a:r>
              <a:rPr lang="tr-TR" sz="2400" dirty="0">
                <a:latin typeface="Arial" panose="020B0604020202020204" pitchFamily="34" charset="0"/>
                <a:cs typeface="Arial" panose="020B0604020202020204" pitchFamily="34" charset="0"/>
              </a:rPr>
              <a:t>Çocukların erken yaşlarda sorumluluklarını ve önceliklerini öğrenmesi çocuğun gelişiminde oldukça önemli bir yere sahiptir. Ve çocuklar sorumluluk almayı bilerek doğmazlar, çocukların bu beceriyi öğrenmesi gerekir. </a:t>
            </a:r>
          </a:p>
          <a:p>
            <a:pPr>
              <a:lnSpc>
                <a:spcPct val="150000"/>
              </a:lnSpc>
              <a:spcAft>
                <a:spcPts val="800"/>
              </a:spcAft>
            </a:pPr>
            <a:r>
              <a:rPr lang="tr-TR" sz="2400" dirty="0">
                <a:latin typeface="Arial" panose="020B0604020202020204" pitchFamily="34" charset="0"/>
                <a:cs typeface="Arial" panose="020B0604020202020204" pitchFamily="34" charset="0"/>
              </a:rPr>
              <a:t>Siz ailelere bu konuda önemli görevler düşmektedir.</a:t>
            </a:r>
          </a:p>
        </p:txBody>
      </p:sp>
      <p:pic>
        <p:nvPicPr>
          <p:cNvPr id="3" name="Resim 2">
            <a:extLst>
              <a:ext uri="{FF2B5EF4-FFF2-40B4-BE49-F238E27FC236}">
                <a16:creationId xmlns:a16="http://schemas.microsoft.com/office/drawing/2014/main" xmlns="" id="{8317C7CA-CFDE-47AF-893D-8BFF7C2F7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523" y="1897144"/>
            <a:ext cx="2313205" cy="3063711"/>
          </a:xfrm>
          <a:prstGeom prst="rect">
            <a:avLst/>
          </a:prstGeom>
        </p:spPr>
      </p:pic>
      <p:sp>
        <p:nvSpPr>
          <p:cNvPr id="2" name="Metin kutusu 1">
            <a:extLst>
              <a:ext uri="{FF2B5EF4-FFF2-40B4-BE49-F238E27FC236}">
                <a16:creationId xmlns:a16="http://schemas.microsoft.com/office/drawing/2014/main" xmlns="" id="{6EB191A8-65E9-5D4B-4017-067722611A7F}"/>
              </a:ext>
            </a:extLst>
          </p:cNvPr>
          <p:cNvSpPr txBox="1"/>
          <p:nvPr/>
        </p:nvSpPr>
        <p:spPr>
          <a:xfrm>
            <a:off x="599768" y="1103489"/>
            <a:ext cx="10142960" cy="707886"/>
          </a:xfrm>
          <a:prstGeom prst="rect">
            <a:avLst/>
          </a:prstGeom>
          <a:noFill/>
        </p:spPr>
        <p:txBody>
          <a:bodyPr wrap="square">
            <a:spAutoFit/>
          </a:bodyPr>
          <a:lstStyle/>
          <a:p>
            <a:r>
              <a:rPr lang="tr-TR" sz="4000" b="1" dirty="0">
                <a:solidFill>
                  <a:srgbClr val="FF9933"/>
                </a:solidFill>
                <a:latin typeface="Arial" panose="020B0604020202020204" pitchFamily="34" charset="0"/>
                <a:cs typeface="Arial" panose="020B0604020202020204" pitchFamily="34" charset="0"/>
              </a:rPr>
              <a:t>SORUMLULUK NEDEN ÖNEMLİDİR? </a:t>
            </a:r>
          </a:p>
        </p:txBody>
      </p:sp>
    </p:spTree>
    <p:extLst>
      <p:ext uri="{BB962C8B-B14F-4D97-AF65-F5344CB8AC3E}">
        <p14:creationId xmlns:p14="http://schemas.microsoft.com/office/powerpoint/2010/main" val="127364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1C5038D6-D1B7-6D19-FEC4-57325255DE52}"/>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8</a:t>
            </a:fld>
            <a:endParaRPr lang="tr-TR" dirty="0">
              <a:solidFill>
                <a:schemeClr val="bg1"/>
              </a:solidFill>
              <a:latin typeface="Century Gothic" panose="020B0502020202020204" pitchFamily="34" charset="0"/>
            </a:endParaRPr>
          </a:p>
        </p:txBody>
      </p:sp>
      <p:sp>
        <p:nvSpPr>
          <p:cNvPr id="4" name="Metin kutusu 3">
            <a:extLst>
              <a:ext uri="{FF2B5EF4-FFF2-40B4-BE49-F238E27FC236}">
                <a16:creationId xmlns:a16="http://schemas.microsoft.com/office/drawing/2014/main" xmlns="" id="{DD8F44E9-8EF7-4C65-960E-593F204F18CF}"/>
              </a:ext>
            </a:extLst>
          </p:cNvPr>
          <p:cNvSpPr txBox="1"/>
          <p:nvPr/>
        </p:nvSpPr>
        <p:spPr>
          <a:xfrm>
            <a:off x="299884" y="1728837"/>
            <a:ext cx="6221946" cy="3970318"/>
          </a:xfrm>
          <a:prstGeom prst="rect">
            <a:avLst/>
          </a:prstGeom>
          <a:noFill/>
        </p:spPr>
        <p:txBody>
          <a:bodyPr wrap="square">
            <a:spAutoFit/>
          </a:bodyPr>
          <a:lstStyle/>
          <a:p>
            <a:pPr>
              <a:lnSpc>
                <a:spcPct val="150000"/>
              </a:lnSpc>
              <a:spcAft>
                <a:spcPts val="800"/>
              </a:spcAft>
            </a:pPr>
            <a:r>
              <a:rPr lang="tr-TR" sz="2400" dirty="0">
                <a:latin typeface="Arial" panose="020B0604020202020204" pitchFamily="34" charset="0"/>
                <a:cs typeface="Arial" panose="020B0604020202020204" pitchFamily="34" charset="0"/>
              </a:rPr>
              <a:t>Anne babalar çocuklarının sorumluluk sahibi bağımsız bir çocuk olmasını isterler. Ama aynı zamanda birçok anne-baba çocuklarının küçük yaştayken sorumluluk alamayacağını düşünüp ergenlik ile birlikte birdenbire büyüdüklerini fark edip kendi kendilerine sorumluluk almalarını isterler. </a:t>
            </a:r>
          </a:p>
        </p:txBody>
      </p:sp>
      <p:pic>
        <p:nvPicPr>
          <p:cNvPr id="3" name="Resim 2">
            <a:extLst>
              <a:ext uri="{FF2B5EF4-FFF2-40B4-BE49-F238E27FC236}">
                <a16:creationId xmlns:a16="http://schemas.microsoft.com/office/drawing/2014/main" xmlns="" id="{AAE5F6B1-00AA-4390-B4CF-A025061BAC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3998" y="1728837"/>
            <a:ext cx="4003367" cy="40033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Metin kutusu 1">
            <a:extLst>
              <a:ext uri="{FF2B5EF4-FFF2-40B4-BE49-F238E27FC236}">
                <a16:creationId xmlns:a16="http://schemas.microsoft.com/office/drawing/2014/main" xmlns="" id="{410DB43A-FAA1-D309-FA92-3E086AD906C9}"/>
              </a:ext>
            </a:extLst>
          </p:cNvPr>
          <p:cNvSpPr txBox="1"/>
          <p:nvPr/>
        </p:nvSpPr>
        <p:spPr>
          <a:xfrm>
            <a:off x="1746397" y="508404"/>
            <a:ext cx="10445603" cy="707886"/>
          </a:xfrm>
          <a:prstGeom prst="rect">
            <a:avLst/>
          </a:prstGeom>
          <a:noFill/>
        </p:spPr>
        <p:txBody>
          <a:bodyPr wrap="square">
            <a:spAutoFit/>
          </a:bodyPr>
          <a:lstStyle/>
          <a:p>
            <a:r>
              <a:rPr lang="tr-TR" sz="4000" b="1" dirty="0">
                <a:solidFill>
                  <a:srgbClr val="FF9933"/>
                </a:solidFill>
                <a:latin typeface="Arial" panose="020B0604020202020204" pitchFamily="34" charset="0"/>
                <a:cs typeface="Arial" panose="020B0604020202020204" pitchFamily="34" charset="0"/>
              </a:rPr>
              <a:t>SORUMLULUK NEDEN ÖNEMLİDİR? </a:t>
            </a:r>
          </a:p>
        </p:txBody>
      </p:sp>
    </p:spTree>
    <p:extLst>
      <p:ext uri="{BB962C8B-B14F-4D97-AF65-F5344CB8AC3E}">
        <p14:creationId xmlns:p14="http://schemas.microsoft.com/office/powerpoint/2010/main" val="152485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1C5038D6-D1B7-6D19-FEC4-57325255DE52}"/>
              </a:ext>
            </a:extLst>
          </p:cNvPr>
          <p:cNvSpPr txBox="1"/>
          <p:nvPr/>
        </p:nvSpPr>
        <p:spPr>
          <a:xfrm>
            <a:off x="0" y="6371303"/>
            <a:ext cx="599768" cy="369332"/>
          </a:xfrm>
          <a:prstGeom prst="rect">
            <a:avLst/>
          </a:prstGeom>
          <a:noFill/>
        </p:spPr>
        <p:txBody>
          <a:bodyPr wrap="square" rtlCol="0">
            <a:spAutoFit/>
          </a:bodyPr>
          <a:lstStyle/>
          <a:p>
            <a:pPr algn="ctr"/>
            <a:fld id="{60935E08-5067-4A99-82C4-E2D8E43D42D8}" type="slidenum">
              <a:rPr lang="tr-TR" smtClean="0">
                <a:solidFill>
                  <a:schemeClr val="bg1"/>
                </a:solidFill>
                <a:latin typeface="Century Gothic" panose="020B0502020202020204" pitchFamily="34" charset="0"/>
              </a:rPr>
              <a:pPr algn="ctr"/>
              <a:t>9</a:t>
            </a:fld>
            <a:endParaRPr lang="tr-TR" dirty="0">
              <a:solidFill>
                <a:schemeClr val="bg1"/>
              </a:solidFill>
              <a:latin typeface="Century Gothic" panose="020B0502020202020204" pitchFamily="34" charset="0"/>
            </a:endParaRPr>
          </a:p>
        </p:txBody>
      </p:sp>
      <p:sp>
        <p:nvSpPr>
          <p:cNvPr id="4" name="Metin kutusu 3">
            <a:extLst>
              <a:ext uri="{FF2B5EF4-FFF2-40B4-BE49-F238E27FC236}">
                <a16:creationId xmlns:a16="http://schemas.microsoft.com/office/drawing/2014/main" xmlns="" id="{DD8F44E9-8EF7-4C65-960E-593F204F18CF}"/>
              </a:ext>
            </a:extLst>
          </p:cNvPr>
          <p:cNvSpPr txBox="1"/>
          <p:nvPr/>
        </p:nvSpPr>
        <p:spPr>
          <a:xfrm>
            <a:off x="299884" y="1786385"/>
            <a:ext cx="7150861" cy="4072910"/>
          </a:xfrm>
          <a:prstGeom prst="rect">
            <a:avLst/>
          </a:prstGeom>
          <a:noFill/>
        </p:spPr>
        <p:txBody>
          <a:bodyPr wrap="square">
            <a:spAutoFit/>
          </a:bodyPr>
          <a:lstStyle/>
          <a:p>
            <a:pPr>
              <a:lnSpc>
                <a:spcPct val="150000"/>
              </a:lnSpc>
              <a:spcAft>
                <a:spcPts val="800"/>
              </a:spcAft>
            </a:pPr>
            <a:r>
              <a:rPr lang="tr-TR" sz="2400" dirty="0">
                <a:latin typeface="Arial" panose="020B0604020202020204" pitchFamily="34" charset="0"/>
                <a:cs typeface="Arial" panose="020B0604020202020204" pitchFamily="34" charset="0"/>
              </a:rPr>
              <a:t>Oysa çocuğa sorumluluk almayı öğretebilmek için küçük yaştan itibaren çocuğun yaşına ve gelişim dönemine uygun olarak çocuğa sorumluluklar vermelidir.</a:t>
            </a:r>
          </a:p>
          <a:p>
            <a:pPr>
              <a:lnSpc>
                <a:spcPct val="150000"/>
              </a:lnSpc>
              <a:spcAft>
                <a:spcPts val="800"/>
              </a:spcAft>
            </a:pPr>
            <a:r>
              <a:rPr lang="tr-TR" sz="2400" dirty="0">
                <a:latin typeface="Arial" panose="020B0604020202020204" pitchFamily="34" charset="0"/>
                <a:cs typeface="Arial" panose="020B0604020202020204" pitchFamily="34" charset="0"/>
              </a:rPr>
              <a:t>Verilen sorumlulukları yapmadıkları zaman sonuçlarının ne olacağını öğretmek ve bütün gelişimi boyunca da bunu devam ettirmek gerekir.</a:t>
            </a:r>
          </a:p>
        </p:txBody>
      </p:sp>
      <p:pic>
        <p:nvPicPr>
          <p:cNvPr id="3" name="Resim 2">
            <a:extLst>
              <a:ext uri="{FF2B5EF4-FFF2-40B4-BE49-F238E27FC236}">
                <a16:creationId xmlns:a16="http://schemas.microsoft.com/office/drawing/2014/main" xmlns="" id="{A0A1C3C7-34E1-43E6-BCEB-AE2AF23439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911" y="2012101"/>
            <a:ext cx="3409244" cy="3409244"/>
          </a:xfrm>
          <a:prstGeom prst="rect">
            <a:avLst/>
          </a:prstGeom>
        </p:spPr>
      </p:pic>
      <p:sp>
        <p:nvSpPr>
          <p:cNvPr id="2" name="Metin kutusu 1">
            <a:extLst>
              <a:ext uri="{FF2B5EF4-FFF2-40B4-BE49-F238E27FC236}">
                <a16:creationId xmlns:a16="http://schemas.microsoft.com/office/drawing/2014/main" xmlns="" id="{F7DE2AD0-1669-C47A-58E0-35708D8F3DAF}"/>
              </a:ext>
            </a:extLst>
          </p:cNvPr>
          <p:cNvSpPr txBox="1"/>
          <p:nvPr/>
        </p:nvSpPr>
        <p:spPr>
          <a:xfrm>
            <a:off x="2051197" y="493889"/>
            <a:ext cx="10445603" cy="1015663"/>
          </a:xfrm>
          <a:prstGeom prst="rect">
            <a:avLst/>
          </a:prstGeom>
          <a:noFill/>
        </p:spPr>
        <p:txBody>
          <a:bodyPr wrap="square">
            <a:spAutoFit/>
          </a:bodyPr>
          <a:lstStyle/>
          <a:p>
            <a:pPr>
              <a:lnSpc>
                <a:spcPct val="150000"/>
              </a:lnSpc>
            </a:pPr>
            <a:r>
              <a:rPr lang="tr-TR" sz="4000" b="1" dirty="0">
                <a:solidFill>
                  <a:srgbClr val="FF9933"/>
                </a:solidFill>
                <a:latin typeface="Arial" panose="020B0604020202020204" pitchFamily="34" charset="0"/>
                <a:cs typeface="Arial" panose="020B0604020202020204" pitchFamily="34" charset="0"/>
              </a:rPr>
              <a:t>SORUMLULUK NEDEN ÖNEMLİDİR? </a:t>
            </a:r>
          </a:p>
        </p:txBody>
      </p:sp>
    </p:spTree>
    <p:extLst>
      <p:ext uri="{BB962C8B-B14F-4D97-AF65-F5344CB8AC3E}">
        <p14:creationId xmlns:p14="http://schemas.microsoft.com/office/powerpoint/2010/main" val="92392225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1159</TotalTime>
  <Words>917</Words>
  <Application>Microsoft Office PowerPoint</Application>
  <PresentationFormat>Özel</PresentationFormat>
  <Paragraphs>125</Paragraphs>
  <Slides>24</Slides>
  <Notes>3</Notes>
  <HiddenSlides>0</HiddenSlides>
  <MMClips>1</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Office Teması</vt:lpstr>
      <vt:lpstr>PowerPoint Sunusu</vt:lpstr>
      <vt:lpstr>PowerPoint Sunusu</vt:lpstr>
      <vt:lpstr>SUNUMUN İÇERİĞİ</vt:lpstr>
      <vt:lpstr>Bakanlığımız Tarafından Hazırlanan Velivizyon Dizisinin Sorumlulukla İlgili Bölümü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Sonuçlarıyla Yüzleşmesine Fırsat Verin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NAVAKUŞU</dc:creator>
  <cp:lastModifiedBy>Acer</cp:lastModifiedBy>
  <cp:revision>66</cp:revision>
  <dcterms:created xsi:type="dcterms:W3CDTF">2024-09-25T10:31:05Z</dcterms:created>
  <dcterms:modified xsi:type="dcterms:W3CDTF">2024-12-10T18:01:28Z</dcterms:modified>
</cp:coreProperties>
</file>